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Lst>
  <p:notesMasterIdLst>
    <p:notesMasterId r:id="rId28"/>
  </p:notesMasterIdLst>
  <p:handoutMasterIdLst>
    <p:handoutMasterId r:id="rId29"/>
  </p:handoutMasterIdLst>
  <p:sldIdLst>
    <p:sldId id="299" r:id="rId6"/>
    <p:sldId id="302" r:id="rId7"/>
    <p:sldId id="285" r:id="rId8"/>
    <p:sldId id="286" r:id="rId9"/>
    <p:sldId id="287" r:id="rId10"/>
    <p:sldId id="265" r:id="rId11"/>
    <p:sldId id="290" r:id="rId12"/>
    <p:sldId id="300" r:id="rId13"/>
    <p:sldId id="292" r:id="rId14"/>
    <p:sldId id="293" r:id="rId15"/>
    <p:sldId id="280" r:id="rId16"/>
    <p:sldId id="296" r:id="rId17"/>
    <p:sldId id="301" r:id="rId18"/>
    <p:sldId id="281" r:id="rId19"/>
    <p:sldId id="297" r:id="rId20"/>
    <p:sldId id="282" r:id="rId21"/>
    <p:sldId id="283" r:id="rId22"/>
    <p:sldId id="284" r:id="rId23"/>
    <p:sldId id="298" r:id="rId24"/>
    <p:sldId id="303" r:id="rId25"/>
    <p:sldId id="289" r:id="rId26"/>
    <p:sldId id="272" r:id="rId27"/>
  </p:sldIdLst>
  <p:sldSz cx="12192000" cy="6858000"/>
  <p:notesSz cx="6858000" cy="9144000"/>
  <p:embeddedFontLst>
    <p:embeddedFont>
      <p:font typeface="Arial Rounded MT Bold" panose="020F0704030504030204" pitchFamily="34" charset="0"/>
      <p:regular r:id="rId30"/>
    </p:embeddedFont>
    <p:embeddedFont>
      <p:font typeface="Hustle" panose="020B0604020202020204" charset="0"/>
      <p:regular r:id="rId31"/>
    </p:embeddedFont>
  </p:embeddedFontLst>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1D31"/>
    <a:srgbClr val="070A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7977C7-9116-4819-9001-3A81D2B6E6A2}" v="1" dt="2026-02-26T15:26:24.1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2.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1.fntdata"/><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ra Peternel" userId="74d0879d-e4e9-4478-b24c-2f8f81cf0b07" providerId="ADAL" clId="{396FF103-BFB5-4C28-9B59-068D4655ABA7}"/>
    <pc:docChg chg="undo custSel addSld delSld modSld sldOrd">
      <pc:chgData name="Amra Peternel" userId="74d0879d-e4e9-4478-b24c-2f8f81cf0b07" providerId="ADAL" clId="{396FF103-BFB5-4C28-9B59-068D4655ABA7}" dt="2026-02-26T15:28:11.827" v="610" actId="20577"/>
      <pc:docMkLst>
        <pc:docMk/>
      </pc:docMkLst>
      <pc:sldChg chg="modSp add mod">
        <pc:chgData name="Amra Peternel" userId="74d0879d-e4e9-4478-b24c-2f8f81cf0b07" providerId="ADAL" clId="{396FF103-BFB5-4C28-9B59-068D4655ABA7}" dt="2026-02-26T15:28:11.827" v="610" actId="20577"/>
        <pc:sldMkLst>
          <pc:docMk/>
          <pc:sldMk cId="3854267876" sldId="302"/>
        </pc:sldMkLst>
        <pc:spChg chg="mod">
          <ac:chgData name="Amra Peternel" userId="74d0879d-e4e9-4478-b24c-2f8f81cf0b07" providerId="ADAL" clId="{396FF103-BFB5-4C28-9B59-068D4655ABA7}" dt="2026-02-26T15:28:11.827" v="610" actId="20577"/>
          <ac:spMkLst>
            <pc:docMk/>
            <pc:sldMk cId="3854267876" sldId="302"/>
            <ac:spMk id="4" creationId="{217401B3-9043-F5C0-7275-518127B54120}"/>
          </ac:spMkLst>
        </pc:spChg>
        <pc:spChg chg="mod">
          <ac:chgData name="Amra Peternel" userId="74d0879d-e4e9-4478-b24c-2f8f81cf0b07" providerId="ADAL" clId="{396FF103-BFB5-4C28-9B59-068D4655ABA7}" dt="2026-02-26T15:26:49.599" v="606" actId="1076"/>
          <ac:spMkLst>
            <pc:docMk/>
            <pc:sldMk cId="3854267876" sldId="302"/>
            <ac:spMk id="5" creationId="{7F7439A4-A266-A012-7360-C05CF2021374}"/>
          </ac:spMkLst>
        </pc:spChg>
        <pc:spChg chg="mod">
          <ac:chgData name="Amra Peternel" userId="74d0879d-e4e9-4478-b24c-2f8f81cf0b07" providerId="ADAL" clId="{396FF103-BFB5-4C28-9B59-068D4655ABA7}" dt="2026-02-26T15:26:52.188" v="607" actId="1076"/>
          <ac:spMkLst>
            <pc:docMk/>
            <pc:sldMk cId="3854267876" sldId="302"/>
            <ac:spMk id="6" creationId="{6F4746FB-A848-9228-B8B9-A2A3449EF1D3}"/>
          </ac:spMkLst>
        </pc:spChg>
        <pc:spChg chg="mod">
          <ac:chgData name="Amra Peternel" userId="74d0879d-e4e9-4478-b24c-2f8f81cf0b07" providerId="ADAL" clId="{396FF103-BFB5-4C28-9B59-068D4655ABA7}" dt="2026-02-26T15:26:55.033" v="608" actId="1076"/>
          <ac:spMkLst>
            <pc:docMk/>
            <pc:sldMk cId="3854267876" sldId="302"/>
            <ac:spMk id="8" creationId="{E599CC67-E69C-4DF5-1BA1-5CA0EA82B8B2}"/>
          </ac:spMkLst>
        </pc:spChg>
      </pc:sldChg>
    </pc:docChg>
  </pc:docChgLst>
  <pc:docChgLst>
    <pc:chgData name="Ivančica Sudac" userId="c6dbd225-5069-41d8-b5dc-5a9fa8a560fd" providerId="ADAL" clId="{A7182ADF-83FE-4691-BF52-7B6781D77800}"/>
    <pc:docChg chg="undo custSel modSld">
      <pc:chgData name="Ivančica Sudac" userId="c6dbd225-5069-41d8-b5dc-5a9fa8a560fd" providerId="ADAL" clId="{A7182ADF-83FE-4691-BF52-7B6781D77800}" dt="2026-01-27T18:54:46.560" v="218" actId="20577"/>
      <pc:docMkLst>
        <pc:docMk/>
      </pc:docMkLst>
      <pc:sldChg chg="modSp mod">
        <pc:chgData name="Ivančica Sudac" userId="c6dbd225-5069-41d8-b5dc-5a9fa8a560fd" providerId="ADAL" clId="{A7182ADF-83FE-4691-BF52-7B6781D77800}" dt="2026-01-27T18:54:46.560" v="218" actId="20577"/>
        <pc:sldMkLst>
          <pc:docMk/>
          <pc:sldMk cId="213413925" sldId="282"/>
        </pc:sldMkLst>
        <pc:spChg chg="mod">
          <ac:chgData name="Ivančica Sudac" userId="c6dbd225-5069-41d8-b5dc-5a9fa8a560fd" providerId="ADAL" clId="{A7182ADF-83FE-4691-BF52-7B6781D77800}" dt="2026-01-27T18:54:46.560" v="218" actId="20577"/>
          <ac:spMkLst>
            <pc:docMk/>
            <pc:sldMk cId="213413925" sldId="282"/>
            <ac:spMk id="4" creationId="{981C6A65-8BC3-E3B1-BC9D-929C206261D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FC7D7E-7BAD-9566-DC62-9A9CB6B89D9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a:extLst>
              <a:ext uri="{FF2B5EF4-FFF2-40B4-BE49-F238E27FC236}">
                <a16:creationId xmlns:a16="http://schemas.microsoft.com/office/drawing/2014/main" id="{35E0874B-4E29-A108-43ED-F48503E65A7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0D034C-00FB-4A35-B08E-B8550596D457}" type="datetimeFigureOut">
              <a:rPr lang="hr-HR" smtClean="0"/>
              <a:t>26.2.2026.</a:t>
            </a:fld>
            <a:endParaRPr lang="hr-HR"/>
          </a:p>
        </p:txBody>
      </p:sp>
      <p:sp>
        <p:nvSpPr>
          <p:cNvPr id="4" name="Footer Placeholder 3">
            <a:extLst>
              <a:ext uri="{FF2B5EF4-FFF2-40B4-BE49-F238E27FC236}">
                <a16:creationId xmlns:a16="http://schemas.microsoft.com/office/drawing/2014/main" id="{C5CBE5FF-2BB5-6CBA-9431-64BA82DE8DB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a:extLst>
              <a:ext uri="{FF2B5EF4-FFF2-40B4-BE49-F238E27FC236}">
                <a16:creationId xmlns:a16="http://schemas.microsoft.com/office/drawing/2014/main" id="{41B469C6-7790-0FCF-69D2-6374615F505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51BFEAE-E2B6-41D0-9743-66139511F64B}" type="slidenum">
              <a:rPr lang="hr-HR" smtClean="0"/>
              <a:t>‹#›</a:t>
            </a:fld>
            <a:endParaRPr lang="hr-HR"/>
          </a:p>
        </p:txBody>
      </p:sp>
    </p:spTree>
    <p:extLst>
      <p:ext uri="{BB962C8B-B14F-4D97-AF65-F5344CB8AC3E}">
        <p14:creationId xmlns:p14="http://schemas.microsoft.com/office/powerpoint/2010/main" val="201767752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0T14:04:01.480"/>
    </inkml:context>
    <inkml:brush xml:id="br0">
      <inkml:brushProperty name="width" value="0.035" units="cm"/>
      <inkml:brushProperty name="height" value="0.035" units="cm"/>
      <inkml:brushProperty name="color" value="#E71224"/>
    </inkml:brush>
  </inkml:definitions>
  <inkml:trace contextRef="#ctx0" brushRef="#br0">1 0 24575,'4'0'0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F771BE-8348-437A-9E7D-4060644D9EFC}" type="datetimeFigureOut">
              <a:rPr lang="hr-HR" smtClean="0"/>
              <a:t>26.2.2026.</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DEA76C-E6AD-40D6-B635-051ED43C3AA2}" type="slidenum">
              <a:rPr lang="hr-HR" smtClean="0"/>
              <a:t>‹#›</a:t>
            </a:fld>
            <a:endParaRPr lang="hr-HR"/>
          </a:p>
        </p:txBody>
      </p:sp>
    </p:spTree>
    <p:extLst>
      <p:ext uri="{BB962C8B-B14F-4D97-AF65-F5344CB8AC3E}">
        <p14:creationId xmlns:p14="http://schemas.microsoft.com/office/powerpoint/2010/main" val="257870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5"/>
          </p:nvPr>
        </p:nvSpPr>
        <p:spPr/>
        <p:txBody>
          <a:bodyPr/>
          <a:lstStyle/>
          <a:p>
            <a:fld id="{D2DEA76C-E6AD-40D6-B635-051ED43C3AA2}" type="slidenum">
              <a:rPr lang="hr-HR" smtClean="0"/>
              <a:t>1</a:t>
            </a:fld>
            <a:endParaRPr lang="hr-HR"/>
          </a:p>
        </p:txBody>
      </p:sp>
    </p:spTree>
    <p:extLst>
      <p:ext uri="{BB962C8B-B14F-4D97-AF65-F5344CB8AC3E}">
        <p14:creationId xmlns:p14="http://schemas.microsoft.com/office/powerpoint/2010/main" val="3299601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A822B-4537-E023-04F4-3D8E7454FE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CD8A7B-D091-41AD-F80A-A6D3D4B9F1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ED1909-CA79-F081-B786-6001735C2FA4}"/>
              </a:ext>
            </a:extLst>
          </p:cNvPr>
          <p:cNvSpPr>
            <a:spLocks noGrp="1"/>
          </p:cNvSpPr>
          <p:nvPr>
            <p:ph type="body" idx="1"/>
          </p:nvPr>
        </p:nvSpPr>
        <p:spPr/>
        <p:txBody>
          <a:bodyPr/>
          <a:lstStyle/>
          <a:p>
            <a:endParaRPr lang="hr-HR"/>
          </a:p>
        </p:txBody>
      </p:sp>
      <p:sp>
        <p:nvSpPr>
          <p:cNvPr id="4" name="Slide Number Placeholder 3">
            <a:extLst>
              <a:ext uri="{FF2B5EF4-FFF2-40B4-BE49-F238E27FC236}">
                <a16:creationId xmlns:a16="http://schemas.microsoft.com/office/drawing/2014/main" id="{A4AA0A82-DED1-9C02-111E-78051C3C7123}"/>
              </a:ext>
            </a:extLst>
          </p:cNvPr>
          <p:cNvSpPr>
            <a:spLocks noGrp="1"/>
          </p:cNvSpPr>
          <p:nvPr>
            <p:ph type="sldNum" sz="quarter" idx="5"/>
          </p:nvPr>
        </p:nvSpPr>
        <p:spPr/>
        <p:txBody>
          <a:bodyPr/>
          <a:lstStyle/>
          <a:p>
            <a:fld id="{D2DEA76C-E6AD-40D6-B635-051ED43C3AA2}" type="slidenum">
              <a:rPr lang="hr-HR" smtClean="0"/>
              <a:t>2</a:t>
            </a:fld>
            <a:endParaRPr lang="hr-HR"/>
          </a:p>
        </p:txBody>
      </p:sp>
    </p:spTree>
    <p:extLst>
      <p:ext uri="{BB962C8B-B14F-4D97-AF65-F5344CB8AC3E}">
        <p14:creationId xmlns:p14="http://schemas.microsoft.com/office/powerpoint/2010/main" val="31313322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8.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8.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8.sv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0010E71-774D-838B-C82D-77A95AB51C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15">
            <a:extLst>
              <a:ext uri="{FF2B5EF4-FFF2-40B4-BE49-F238E27FC236}">
                <a16:creationId xmlns:a16="http://schemas.microsoft.com/office/drawing/2014/main" id="{5897D75A-3B66-4AFC-0B78-5209F2E6733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022850" y="0"/>
            <a:ext cx="7169149" cy="6323822"/>
          </a:xfrm>
          <a:prstGeom prst="rect">
            <a:avLst/>
          </a:prstGeom>
        </p:spPr>
      </p:pic>
      <p:sp>
        <p:nvSpPr>
          <p:cNvPr id="2" name="Title 1">
            <a:extLst>
              <a:ext uri="{FF2B5EF4-FFF2-40B4-BE49-F238E27FC236}">
                <a16:creationId xmlns:a16="http://schemas.microsoft.com/office/drawing/2014/main" id="{6189A690-935B-6D1E-D427-42A2D31B4A61}"/>
              </a:ext>
            </a:extLst>
          </p:cNvPr>
          <p:cNvSpPr>
            <a:spLocks noGrp="1"/>
          </p:cNvSpPr>
          <p:nvPr>
            <p:ph type="ctrTitle"/>
          </p:nvPr>
        </p:nvSpPr>
        <p:spPr>
          <a:xfrm>
            <a:off x="838200" y="2209800"/>
            <a:ext cx="6073140" cy="2502223"/>
          </a:xfrm>
        </p:spPr>
        <p:txBody>
          <a:bodyPr lIns="0" anchor="t" anchorCtr="0"/>
          <a:lstStyle>
            <a:lvl1pPr algn="l">
              <a:defRPr sz="5600"/>
            </a:lvl1pPr>
          </a:lstStyle>
          <a:p>
            <a:r>
              <a:rPr lang="en-US"/>
              <a:t>Click to edit Master title style</a:t>
            </a:r>
            <a:endParaRPr lang="hr-HR"/>
          </a:p>
        </p:txBody>
      </p:sp>
      <p:sp>
        <p:nvSpPr>
          <p:cNvPr id="3" name="Subtitle 2">
            <a:extLst>
              <a:ext uri="{FF2B5EF4-FFF2-40B4-BE49-F238E27FC236}">
                <a16:creationId xmlns:a16="http://schemas.microsoft.com/office/drawing/2014/main" id="{051EC941-C9BD-71F6-2CC0-A70626395C97}"/>
              </a:ext>
            </a:extLst>
          </p:cNvPr>
          <p:cNvSpPr>
            <a:spLocks noGrp="1"/>
          </p:cNvSpPr>
          <p:nvPr>
            <p:ph type="subTitle" idx="1"/>
          </p:nvPr>
        </p:nvSpPr>
        <p:spPr>
          <a:xfrm>
            <a:off x="838200" y="1253067"/>
            <a:ext cx="6073140" cy="341632"/>
          </a:xfrm>
        </p:spPr>
        <p:txBody>
          <a:bodyPr lIns="0" anchor="b" anchorCtr="0">
            <a:sp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r-HR"/>
          </a:p>
        </p:txBody>
      </p:sp>
      <p:pic>
        <p:nvPicPr>
          <p:cNvPr id="12" name="Graphic 11">
            <a:extLst>
              <a:ext uri="{FF2B5EF4-FFF2-40B4-BE49-F238E27FC236}">
                <a16:creationId xmlns:a16="http://schemas.microsoft.com/office/drawing/2014/main" id="{2EE6B56F-87DB-D44C-CB85-EDDFA1D2E43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602769" y="5723504"/>
            <a:ext cx="1571524" cy="582046"/>
          </a:xfrm>
          <a:prstGeom prst="rect">
            <a:avLst/>
          </a:prstGeom>
        </p:spPr>
      </p:pic>
      <p:pic>
        <p:nvPicPr>
          <p:cNvPr id="20" name="Picture 19">
            <a:extLst>
              <a:ext uri="{FF2B5EF4-FFF2-40B4-BE49-F238E27FC236}">
                <a16:creationId xmlns:a16="http://schemas.microsoft.com/office/drawing/2014/main" id="{F2D1B297-F3D7-0BA3-E080-DB9D1EBF42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93574" y="5594229"/>
            <a:ext cx="1298783" cy="784330"/>
          </a:xfrm>
          <a:prstGeom prst="rect">
            <a:avLst/>
          </a:prstGeom>
        </p:spPr>
      </p:pic>
    </p:spTree>
    <p:extLst>
      <p:ext uri="{BB962C8B-B14F-4D97-AF65-F5344CB8AC3E}">
        <p14:creationId xmlns:p14="http://schemas.microsoft.com/office/powerpoint/2010/main" val="955128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Photo 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1234814-95BC-1CD7-A7C2-24197A14ED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6" name="Picture Placeholder 25">
            <a:extLst>
              <a:ext uri="{FF2B5EF4-FFF2-40B4-BE49-F238E27FC236}">
                <a16:creationId xmlns:a16="http://schemas.microsoft.com/office/drawing/2014/main" id="{2974DADB-E710-A9C6-9F19-B928CB790DD9}"/>
              </a:ext>
            </a:extLst>
          </p:cNvPr>
          <p:cNvSpPr>
            <a:spLocks noGrp="1"/>
          </p:cNvSpPr>
          <p:nvPr>
            <p:ph type="pic" sz="quarter" idx="16"/>
          </p:nvPr>
        </p:nvSpPr>
        <p:spPr>
          <a:xfrm>
            <a:off x="3762375" y="0"/>
            <a:ext cx="8431212" cy="6859588"/>
          </a:xfrm>
          <a:custGeom>
            <a:avLst/>
            <a:gdLst>
              <a:gd name="connsiteX0" fmla="*/ 5259387 w 8431212"/>
              <a:gd name="connsiteY0" fmla="*/ 0 h 6859588"/>
              <a:gd name="connsiteX1" fmla="*/ 5308599 w 8431212"/>
              <a:gd name="connsiteY1" fmla="*/ 0 h 6859588"/>
              <a:gd name="connsiteX2" fmla="*/ 8431212 w 8431212"/>
              <a:gd name="connsiteY2" fmla="*/ 0 h 6859588"/>
              <a:gd name="connsiteX3" fmla="*/ 8431212 w 8431212"/>
              <a:gd name="connsiteY3" fmla="*/ 1019175 h 6859588"/>
              <a:gd name="connsiteX4" fmla="*/ 8431212 w 8431212"/>
              <a:gd name="connsiteY4" fmla="*/ 1509713 h 6859588"/>
              <a:gd name="connsiteX5" fmla="*/ 8431212 w 8431212"/>
              <a:gd name="connsiteY5" fmla="*/ 2659063 h 6859588"/>
              <a:gd name="connsiteX6" fmla="*/ 8431212 w 8431212"/>
              <a:gd name="connsiteY6" fmla="*/ 3181351 h 6859588"/>
              <a:gd name="connsiteX7" fmla="*/ 8431212 w 8431212"/>
              <a:gd name="connsiteY7" fmla="*/ 6299201 h 6859588"/>
              <a:gd name="connsiteX8" fmla="*/ 3994150 w 8431212"/>
              <a:gd name="connsiteY8" fmla="*/ 6299201 h 6859588"/>
              <a:gd name="connsiteX9" fmla="*/ 3435350 w 8431212"/>
              <a:gd name="connsiteY9" fmla="*/ 6859588 h 6859588"/>
              <a:gd name="connsiteX10" fmla="*/ 0 w 8431212"/>
              <a:gd name="connsiteY10" fmla="*/ 6859588 h 6859588"/>
              <a:gd name="connsiteX11" fmla="*/ 2297112 w 8431212"/>
              <a:gd name="connsiteY11" fmla="*/ 4562476 h 6859588"/>
              <a:gd name="connsiteX12" fmla="*/ 1454150 w 8431212"/>
              <a:gd name="connsiteY12" fmla="*/ 4562476 h 6859588"/>
              <a:gd name="connsiteX13" fmla="*/ 3359150 w 8431212"/>
              <a:gd name="connsiteY13" fmla="*/ 2659063 h 6859588"/>
              <a:gd name="connsiteX14" fmla="*/ 2601912 w 8431212"/>
              <a:gd name="connsiteY14" fmla="*/ 2659063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31212" h="6859588">
                <a:moveTo>
                  <a:pt x="5259387" y="0"/>
                </a:moveTo>
                <a:lnTo>
                  <a:pt x="5308599" y="0"/>
                </a:lnTo>
                <a:lnTo>
                  <a:pt x="8431212" y="0"/>
                </a:lnTo>
                <a:lnTo>
                  <a:pt x="8431212" y="1019175"/>
                </a:lnTo>
                <a:lnTo>
                  <a:pt x="8431212" y="1509713"/>
                </a:lnTo>
                <a:lnTo>
                  <a:pt x="8431212" y="2659063"/>
                </a:lnTo>
                <a:lnTo>
                  <a:pt x="8431212" y="3181351"/>
                </a:lnTo>
                <a:lnTo>
                  <a:pt x="8431212" y="6299201"/>
                </a:lnTo>
                <a:lnTo>
                  <a:pt x="3994150" y="6299201"/>
                </a:lnTo>
                <a:lnTo>
                  <a:pt x="3435350" y="6859588"/>
                </a:lnTo>
                <a:lnTo>
                  <a:pt x="0" y="6859588"/>
                </a:lnTo>
                <a:lnTo>
                  <a:pt x="2297112" y="4562476"/>
                </a:lnTo>
                <a:lnTo>
                  <a:pt x="1454150" y="4562476"/>
                </a:lnTo>
                <a:lnTo>
                  <a:pt x="3359150" y="2659063"/>
                </a:lnTo>
                <a:lnTo>
                  <a:pt x="2601912" y="2659063"/>
                </a:lnTo>
                <a:close/>
              </a:path>
            </a:pathLst>
          </a:custGeom>
          <a:solidFill>
            <a:schemeClr val="bg1">
              <a:lumMod val="95000"/>
            </a:schemeClr>
          </a:solidFill>
        </p:spPr>
        <p:txBody>
          <a:bodyPr wrap="square" anchor="ctr" anchorCtr="0">
            <a:noAutofit/>
          </a:bodyPr>
          <a:lstStyle>
            <a:lvl1pPr algn="ctr">
              <a:defRPr/>
            </a:lvl1pPr>
          </a:lstStyle>
          <a:p>
            <a:r>
              <a:rPr lang="en-US"/>
              <a:t>Click icon to add picture</a:t>
            </a:r>
            <a:endParaRPr lang="hr-HR"/>
          </a:p>
        </p:txBody>
      </p:sp>
      <p:pic>
        <p:nvPicPr>
          <p:cNvPr id="25" name="Graphic 24">
            <a:extLst>
              <a:ext uri="{FF2B5EF4-FFF2-40B4-BE49-F238E27FC236}">
                <a16:creationId xmlns:a16="http://schemas.microsoft.com/office/drawing/2014/main" id="{76276672-E55E-5FB2-D6E9-E684B7FDA7E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3337" y="5024264"/>
            <a:ext cx="12258675" cy="1867074"/>
          </a:xfrm>
          <a:prstGeom prst="rect">
            <a:avLst/>
          </a:prstGeom>
        </p:spPr>
      </p:pic>
      <p:sp>
        <p:nvSpPr>
          <p:cNvPr id="2" name="Title 1">
            <a:extLst>
              <a:ext uri="{FF2B5EF4-FFF2-40B4-BE49-F238E27FC236}">
                <a16:creationId xmlns:a16="http://schemas.microsoft.com/office/drawing/2014/main" id="{DAA637C8-FDF0-B248-6803-7C0A119FAAA8}"/>
              </a:ext>
            </a:extLst>
          </p:cNvPr>
          <p:cNvSpPr>
            <a:spLocks noGrp="1"/>
          </p:cNvSpPr>
          <p:nvPr>
            <p:ph type="title"/>
          </p:nvPr>
        </p:nvSpPr>
        <p:spPr>
          <a:xfrm>
            <a:off x="838200" y="1356104"/>
            <a:ext cx="4480560" cy="830997"/>
          </a:xfrm>
        </p:spPr>
        <p:txBody>
          <a:bodyPr wrap="square" lIns="0" anchor="b" anchorCtr="0">
            <a:spAutoFit/>
          </a:bodyPr>
          <a:lstStyle>
            <a:lvl1pPr>
              <a:defRPr sz="3000">
                <a:solidFill>
                  <a:schemeClr val="tx2"/>
                </a:solidFill>
              </a:defRPr>
            </a:lvl1pPr>
          </a:lstStyle>
          <a:p>
            <a:r>
              <a:rPr lang="en-US"/>
              <a:t>Click to edit Master title style</a:t>
            </a:r>
            <a:endParaRPr lang="hr-HR"/>
          </a:p>
        </p:txBody>
      </p:sp>
      <p:sp>
        <p:nvSpPr>
          <p:cNvPr id="7" name="Rectangle 6">
            <a:extLst>
              <a:ext uri="{FF2B5EF4-FFF2-40B4-BE49-F238E27FC236}">
                <a16:creationId xmlns:a16="http://schemas.microsoft.com/office/drawing/2014/main" id="{A42C0129-93D2-15DD-E95D-40CC4AF06CF4}"/>
              </a:ext>
            </a:extLst>
          </p:cNvPr>
          <p:cNvSpPr/>
          <p:nvPr userDrawn="1"/>
        </p:nvSpPr>
        <p:spPr>
          <a:xfrm>
            <a:off x="838200" y="637981"/>
            <a:ext cx="61595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 name="Text Placeholder 11">
            <a:extLst>
              <a:ext uri="{FF2B5EF4-FFF2-40B4-BE49-F238E27FC236}">
                <a16:creationId xmlns:a16="http://schemas.microsoft.com/office/drawing/2014/main" id="{E1FA1C73-5876-D9B8-4479-0862CD3238B1}"/>
              </a:ext>
            </a:extLst>
          </p:cNvPr>
          <p:cNvSpPr>
            <a:spLocks noGrp="1"/>
          </p:cNvSpPr>
          <p:nvPr>
            <p:ph type="body" sz="quarter" idx="14" hasCustomPrompt="1"/>
          </p:nvPr>
        </p:nvSpPr>
        <p:spPr>
          <a:xfrm>
            <a:off x="838200" y="2232025"/>
            <a:ext cx="4479925" cy="312738"/>
          </a:xfrm>
        </p:spPr>
        <p:txBody>
          <a:bodyPr lIns="0">
            <a:noAutofit/>
          </a:bodyPr>
          <a:lstStyle>
            <a:lvl1pPr marL="0" indent="0">
              <a:buNone/>
              <a:defRPr sz="1600" b="1" spc="100" baseline="0">
                <a:latin typeface="AvenirNext LT Pro Regular" panose="020B0504020202020204" pitchFamily="34" charset="-18"/>
              </a:defRPr>
            </a:lvl1pPr>
          </a:lstStyle>
          <a:p>
            <a:pPr lvl="0"/>
            <a:r>
              <a:rPr lang="hr-HR"/>
              <a:t>SEKUNDARNI NASLOV</a:t>
            </a:r>
          </a:p>
        </p:txBody>
      </p:sp>
      <p:sp>
        <p:nvSpPr>
          <p:cNvPr id="16" name="Text Placeholder 15">
            <a:extLst>
              <a:ext uri="{FF2B5EF4-FFF2-40B4-BE49-F238E27FC236}">
                <a16:creationId xmlns:a16="http://schemas.microsoft.com/office/drawing/2014/main" id="{2BCA3030-D24B-E967-7A13-62DDBF2A2B04}"/>
              </a:ext>
            </a:extLst>
          </p:cNvPr>
          <p:cNvSpPr>
            <a:spLocks noGrp="1"/>
          </p:cNvSpPr>
          <p:nvPr>
            <p:ph type="body" sz="quarter" idx="15"/>
          </p:nvPr>
        </p:nvSpPr>
        <p:spPr>
          <a:xfrm>
            <a:off x="838200" y="2766059"/>
            <a:ext cx="4479924" cy="1152110"/>
          </a:xfrm>
        </p:spPr>
        <p:txBody>
          <a:bodyPr wrap="square" lIns="0">
            <a:spAutoFit/>
          </a:bodyPr>
          <a:lstStyle>
            <a:lvl1pPr marL="0" indent="0">
              <a:buClr>
                <a:schemeClr val="tx2"/>
              </a:buClr>
              <a:buFont typeface="Arial" panose="020B0604020202020204" pitchFamily="34" charset="0"/>
              <a:buNone/>
              <a:defRPr sz="1400"/>
            </a:lvl1pPr>
            <a:lvl2pPr marL="540000" indent="-144000">
              <a:buClr>
                <a:schemeClr val="tx2"/>
              </a:buClr>
              <a:defRPr sz="1200"/>
            </a:lvl2pPr>
            <a:lvl3pPr marL="720000" indent="-144000">
              <a:buClr>
                <a:schemeClr val="tx2"/>
              </a:buClr>
              <a:defRPr sz="1100"/>
            </a:lvl3pPr>
            <a:lvl4pPr marL="900000" indent="-144000">
              <a:buClr>
                <a:schemeClr val="tx2"/>
              </a:buClr>
              <a:defRPr sz="1050"/>
            </a:lvl4pPr>
            <a:lvl5pPr marL="1080000" indent="-144000">
              <a:buClr>
                <a:schemeClr val="tx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pic>
        <p:nvPicPr>
          <p:cNvPr id="27" name="Picture 26">
            <a:extLst>
              <a:ext uri="{FF2B5EF4-FFF2-40B4-BE49-F238E27FC236}">
                <a16:creationId xmlns:a16="http://schemas.microsoft.com/office/drawing/2014/main" id="{A8AAF3B5-91F8-DDF0-144D-7BFF403F6B0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3574" y="5594229"/>
            <a:ext cx="1298783" cy="784330"/>
          </a:xfrm>
          <a:prstGeom prst="rect">
            <a:avLst/>
          </a:prstGeom>
        </p:spPr>
      </p:pic>
    </p:spTree>
    <p:extLst>
      <p:ext uri="{BB962C8B-B14F-4D97-AF65-F5344CB8AC3E}">
        <p14:creationId xmlns:p14="http://schemas.microsoft.com/office/powerpoint/2010/main" val="2835443407"/>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3 photos">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7D678240-BEA4-86D5-E55C-13F0E4B535CB}"/>
              </a:ext>
            </a:extLst>
          </p:cNvPr>
          <p:cNvSpPr>
            <a:spLocks noGrp="1"/>
          </p:cNvSpPr>
          <p:nvPr>
            <p:ph type="pic" sz="quarter" idx="16"/>
          </p:nvPr>
        </p:nvSpPr>
        <p:spPr>
          <a:xfrm>
            <a:off x="3968878" y="1390286"/>
            <a:ext cx="3157369" cy="3962765"/>
          </a:xfrm>
          <a:custGeom>
            <a:avLst/>
            <a:gdLst>
              <a:gd name="connsiteX0" fmla="*/ 1062241 w 3157369"/>
              <a:gd name="connsiteY0" fmla="*/ 0 h 3962765"/>
              <a:gd name="connsiteX1" fmla="*/ 3157369 w 3157369"/>
              <a:gd name="connsiteY1" fmla="*/ 0 h 3962765"/>
              <a:gd name="connsiteX2" fmla="*/ 2095128 w 3157369"/>
              <a:gd name="connsiteY2" fmla="*/ 3962765 h 3962765"/>
              <a:gd name="connsiteX3" fmla="*/ 0 w 3157369"/>
              <a:gd name="connsiteY3" fmla="*/ 3962765 h 3962765"/>
            </a:gdLst>
            <a:ahLst/>
            <a:cxnLst>
              <a:cxn ang="0">
                <a:pos x="connsiteX0" y="connsiteY0"/>
              </a:cxn>
              <a:cxn ang="0">
                <a:pos x="connsiteX1" y="connsiteY1"/>
              </a:cxn>
              <a:cxn ang="0">
                <a:pos x="connsiteX2" y="connsiteY2"/>
              </a:cxn>
              <a:cxn ang="0">
                <a:pos x="connsiteX3" y="connsiteY3"/>
              </a:cxn>
            </a:cxnLst>
            <a:rect l="l" t="t" r="r" b="b"/>
            <a:pathLst>
              <a:path w="3157369" h="3962765">
                <a:moveTo>
                  <a:pt x="1062241" y="0"/>
                </a:moveTo>
                <a:lnTo>
                  <a:pt x="3157369" y="0"/>
                </a:lnTo>
                <a:lnTo>
                  <a:pt x="2095128" y="3962765"/>
                </a:lnTo>
                <a:lnTo>
                  <a:pt x="0" y="3962765"/>
                </a:lnTo>
                <a:close/>
              </a:path>
            </a:pathLst>
          </a:custGeom>
          <a:solidFill>
            <a:schemeClr val="bg1">
              <a:lumMod val="95000"/>
            </a:schemeClr>
          </a:solidFill>
        </p:spPr>
        <p:txBody>
          <a:bodyPr wrap="square" anchor="ctr" anchorCtr="0">
            <a:noAutofit/>
          </a:bodyPr>
          <a:lstStyle>
            <a:lvl1pPr algn="ctr">
              <a:defRPr/>
            </a:lvl1pPr>
          </a:lstStyle>
          <a:p>
            <a:r>
              <a:rPr lang="en-US"/>
              <a:t>Click icon to add picture</a:t>
            </a:r>
            <a:endParaRPr lang="hr-HR"/>
          </a:p>
        </p:txBody>
      </p:sp>
      <p:sp>
        <p:nvSpPr>
          <p:cNvPr id="24" name="Picture Placeholder 23">
            <a:extLst>
              <a:ext uri="{FF2B5EF4-FFF2-40B4-BE49-F238E27FC236}">
                <a16:creationId xmlns:a16="http://schemas.microsoft.com/office/drawing/2014/main" id="{BCBFEC2B-B0F4-BEDF-3777-7704CEB54F27}"/>
              </a:ext>
            </a:extLst>
          </p:cNvPr>
          <p:cNvSpPr>
            <a:spLocks noGrp="1"/>
          </p:cNvSpPr>
          <p:nvPr>
            <p:ph type="pic" sz="quarter" idx="17"/>
          </p:nvPr>
        </p:nvSpPr>
        <p:spPr>
          <a:xfrm>
            <a:off x="6323458" y="1390286"/>
            <a:ext cx="3157369" cy="3962765"/>
          </a:xfrm>
          <a:custGeom>
            <a:avLst/>
            <a:gdLst>
              <a:gd name="connsiteX0" fmla="*/ 1062241 w 3157369"/>
              <a:gd name="connsiteY0" fmla="*/ 0 h 3962765"/>
              <a:gd name="connsiteX1" fmla="*/ 3157369 w 3157369"/>
              <a:gd name="connsiteY1" fmla="*/ 0 h 3962765"/>
              <a:gd name="connsiteX2" fmla="*/ 2095128 w 3157369"/>
              <a:gd name="connsiteY2" fmla="*/ 3962765 h 3962765"/>
              <a:gd name="connsiteX3" fmla="*/ 0 w 3157369"/>
              <a:gd name="connsiteY3" fmla="*/ 3962765 h 3962765"/>
            </a:gdLst>
            <a:ahLst/>
            <a:cxnLst>
              <a:cxn ang="0">
                <a:pos x="connsiteX0" y="connsiteY0"/>
              </a:cxn>
              <a:cxn ang="0">
                <a:pos x="connsiteX1" y="connsiteY1"/>
              </a:cxn>
              <a:cxn ang="0">
                <a:pos x="connsiteX2" y="connsiteY2"/>
              </a:cxn>
              <a:cxn ang="0">
                <a:pos x="connsiteX3" y="connsiteY3"/>
              </a:cxn>
            </a:cxnLst>
            <a:rect l="l" t="t" r="r" b="b"/>
            <a:pathLst>
              <a:path w="3157369" h="3962765">
                <a:moveTo>
                  <a:pt x="1062241" y="0"/>
                </a:moveTo>
                <a:lnTo>
                  <a:pt x="3157369" y="0"/>
                </a:lnTo>
                <a:lnTo>
                  <a:pt x="2095128" y="3962765"/>
                </a:lnTo>
                <a:lnTo>
                  <a:pt x="0" y="3962765"/>
                </a:lnTo>
                <a:close/>
              </a:path>
            </a:pathLst>
          </a:custGeom>
          <a:solidFill>
            <a:schemeClr val="bg1">
              <a:lumMod val="95000"/>
            </a:schemeClr>
          </a:solidFill>
        </p:spPr>
        <p:txBody>
          <a:bodyPr wrap="square" anchor="ctr" anchorCtr="0">
            <a:noAutofit/>
          </a:bodyPr>
          <a:lstStyle>
            <a:lvl1pPr algn="ctr">
              <a:defRPr/>
            </a:lvl1pPr>
          </a:lstStyle>
          <a:p>
            <a:r>
              <a:rPr lang="en-US"/>
              <a:t>Click icon to add picture</a:t>
            </a:r>
            <a:endParaRPr lang="hr-HR"/>
          </a:p>
        </p:txBody>
      </p:sp>
      <p:sp>
        <p:nvSpPr>
          <p:cNvPr id="26" name="Picture Placeholder 25">
            <a:extLst>
              <a:ext uri="{FF2B5EF4-FFF2-40B4-BE49-F238E27FC236}">
                <a16:creationId xmlns:a16="http://schemas.microsoft.com/office/drawing/2014/main" id="{A79273B6-037D-1B36-A93A-A0EFC1FCBE0D}"/>
              </a:ext>
            </a:extLst>
          </p:cNvPr>
          <p:cNvSpPr>
            <a:spLocks noGrp="1"/>
          </p:cNvSpPr>
          <p:nvPr>
            <p:ph type="pic" sz="quarter" idx="18"/>
          </p:nvPr>
        </p:nvSpPr>
        <p:spPr>
          <a:xfrm>
            <a:off x="8678240" y="1390286"/>
            <a:ext cx="3157369" cy="3962765"/>
          </a:xfrm>
          <a:custGeom>
            <a:avLst/>
            <a:gdLst>
              <a:gd name="connsiteX0" fmla="*/ 1062241 w 3157369"/>
              <a:gd name="connsiteY0" fmla="*/ 0 h 3962765"/>
              <a:gd name="connsiteX1" fmla="*/ 3157369 w 3157369"/>
              <a:gd name="connsiteY1" fmla="*/ 0 h 3962765"/>
              <a:gd name="connsiteX2" fmla="*/ 2095128 w 3157369"/>
              <a:gd name="connsiteY2" fmla="*/ 3962765 h 3962765"/>
              <a:gd name="connsiteX3" fmla="*/ 0 w 3157369"/>
              <a:gd name="connsiteY3" fmla="*/ 3962765 h 3962765"/>
            </a:gdLst>
            <a:ahLst/>
            <a:cxnLst>
              <a:cxn ang="0">
                <a:pos x="connsiteX0" y="connsiteY0"/>
              </a:cxn>
              <a:cxn ang="0">
                <a:pos x="connsiteX1" y="connsiteY1"/>
              </a:cxn>
              <a:cxn ang="0">
                <a:pos x="connsiteX2" y="connsiteY2"/>
              </a:cxn>
              <a:cxn ang="0">
                <a:pos x="connsiteX3" y="connsiteY3"/>
              </a:cxn>
            </a:cxnLst>
            <a:rect l="l" t="t" r="r" b="b"/>
            <a:pathLst>
              <a:path w="3157369" h="3962765">
                <a:moveTo>
                  <a:pt x="1062241" y="0"/>
                </a:moveTo>
                <a:lnTo>
                  <a:pt x="3157369" y="0"/>
                </a:lnTo>
                <a:lnTo>
                  <a:pt x="2095128" y="3962765"/>
                </a:lnTo>
                <a:lnTo>
                  <a:pt x="0" y="3962765"/>
                </a:lnTo>
                <a:close/>
              </a:path>
            </a:pathLst>
          </a:custGeom>
          <a:solidFill>
            <a:schemeClr val="bg1">
              <a:lumMod val="95000"/>
            </a:schemeClr>
          </a:solidFill>
        </p:spPr>
        <p:txBody>
          <a:bodyPr wrap="square" anchor="ctr" anchorCtr="0">
            <a:noAutofit/>
          </a:bodyPr>
          <a:lstStyle>
            <a:lvl1pPr algn="ctr">
              <a:defRPr/>
            </a:lvl1pPr>
          </a:lstStyle>
          <a:p>
            <a:r>
              <a:rPr lang="en-US"/>
              <a:t>Click icon to add picture</a:t>
            </a:r>
            <a:endParaRPr lang="hr-HR"/>
          </a:p>
        </p:txBody>
      </p:sp>
      <p:pic>
        <p:nvPicPr>
          <p:cNvPr id="25" name="Graphic 24">
            <a:extLst>
              <a:ext uri="{FF2B5EF4-FFF2-40B4-BE49-F238E27FC236}">
                <a16:creationId xmlns:a16="http://schemas.microsoft.com/office/drawing/2014/main" id="{76276672-E55E-5FB2-D6E9-E684B7FDA7E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 y="5024264"/>
            <a:ext cx="12258675" cy="1867074"/>
          </a:xfrm>
          <a:prstGeom prst="rect">
            <a:avLst/>
          </a:prstGeom>
        </p:spPr>
      </p:pic>
      <p:sp>
        <p:nvSpPr>
          <p:cNvPr id="2" name="Title 1">
            <a:extLst>
              <a:ext uri="{FF2B5EF4-FFF2-40B4-BE49-F238E27FC236}">
                <a16:creationId xmlns:a16="http://schemas.microsoft.com/office/drawing/2014/main" id="{DAA637C8-FDF0-B248-6803-7C0A119FAAA8}"/>
              </a:ext>
            </a:extLst>
          </p:cNvPr>
          <p:cNvSpPr>
            <a:spLocks noGrp="1"/>
          </p:cNvSpPr>
          <p:nvPr>
            <p:ph type="title"/>
          </p:nvPr>
        </p:nvSpPr>
        <p:spPr>
          <a:xfrm>
            <a:off x="838200" y="1348930"/>
            <a:ext cx="3228975" cy="1200329"/>
          </a:xfrm>
        </p:spPr>
        <p:txBody>
          <a:bodyPr wrap="square" lIns="0" anchor="b" anchorCtr="0">
            <a:spAutoFit/>
          </a:bodyPr>
          <a:lstStyle>
            <a:lvl1pPr>
              <a:defRPr sz="3000">
                <a:solidFill>
                  <a:schemeClr val="tx2"/>
                </a:solidFill>
              </a:defRPr>
            </a:lvl1pPr>
          </a:lstStyle>
          <a:p>
            <a:r>
              <a:rPr lang="en-US"/>
              <a:t>Click to edit Master title style</a:t>
            </a:r>
            <a:endParaRPr lang="hr-HR"/>
          </a:p>
        </p:txBody>
      </p:sp>
      <p:sp>
        <p:nvSpPr>
          <p:cNvPr id="7" name="Rectangle 6">
            <a:extLst>
              <a:ext uri="{FF2B5EF4-FFF2-40B4-BE49-F238E27FC236}">
                <a16:creationId xmlns:a16="http://schemas.microsoft.com/office/drawing/2014/main" id="{A42C0129-93D2-15DD-E95D-40CC4AF06CF4}"/>
              </a:ext>
            </a:extLst>
          </p:cNvPr>
          <p:cNvSpPr/>
          <p:nvPr userDrawn="1"/>
        </p:nvSpPr>
        <p:spPr>
          <a:xfrm>
            <a:off x="838200" y="637981"/>
            <a:ext cx="61595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Rectangle 9">
            <a:extLst>
              <a:ext uri="{FF2B5EF4-FFF2-40B4-BE49-F238E27FC236}">
                <a16:creationId xmlns:a16="http://schemas.microsoft.com/office/drawing/2014/main" id="{BBD4B6C7-C59A-9F0D-9988-911F07D68406}"/>
              </a:ext>
            </a:extLst>
          </p:cNvPr>
          <p:cNvSpPr/>
          <p:nvPr userDrawn="1"/>
        </p:nvSpPr>
        <p:spPr>
          <a:xfrm>
            <a:off x="11460479" y="637981"/>
            <a:ext cx="110513"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 name="Text Placeholder 11">
            <a:extLst>
              <a:ext uri="{FF2B5EF4-FFF2-40B4-BE49-F238E27FC236}">
                <a16:creationId xmlns:a16="http://schemas.microsoft.com/office/drawing/2014/main" id="{E1FA1C73-5876-D9B8-4479-0862CD3238B1}"/>
              </a:ext>
            </a:extLst>
          </p:cNvPr>
          <p:cNvSpPr>
            <a:spLocks noGrp="1"/>
          </p:cNvSpPr>
          <p:nvPr>
            <p:ph type="body" sz="quarter" idx="14" hasCustomPrompt="1"/>
          </p:nvPr>
        </p:nvSpPr>
        <p:spPr>
          <a:xfrm>
            <a:off x="838200" y="2596820"/>
            <a:ext cx="3228975" cy="312738"/>
          </a:xfrm>
        </p:spPr>
        <p:txBody>
          <a:bodyPr lIns="0">
            <a:noAutofit/>
          </a:bodyPr>
          <a:lstStyle>
            <a:lvl1pPr marL="0" indent="0">
              <a:buNone/>
              <a:defRPr sz="1600" b="1" spc="100" baseline="0">
                <a:latin typeface="AvenirNext LT Pro Regular" panose="020B0504020202020204" pitchFamily="34" charset="-18"/>
              </a:defRPr>
            </a:lvl1pPr>
          </a:lstStyle>
          <a:p>
            <a:pPr lvl="0"/>
            <a:r>
              <a:rPr lang="hr-HR"/>
              <a:t>SEKUNDARNI NASLOV</a:t>
            </a:r>
          </a:p>
        </p:txBody>
      </p:sp>
      <p:sp>
        <p:nvSpPr>
          <p:cNvPr id="18" name="Text Placeholder 17">
            <a:extLst>
              <a:ext uri="{FF2B5EF4-FFF2-40B4-BE49-F238E27FC236}">
                <a16:creationId xmlns:a16="http://schemas.microsoft.com/office/drawing/2014/main" id="{630BD432-08BB-A44E-1F09-1988D8B513E8}"/>
              </a:ext>
            </a:extLst>
          </p:cNvPr>
          <p:cNvSpPr>
            <a:spLocks noGrp="1"/>
          </p:cNvSpPr>
          <p:nvPr>
            <p:ph type="body" sz="quarter" idx="15"/>
          </p:nvPr>
        </p:nvSpPr>
        <p:spPr>
          <a:xfrm>
            <a:off x="838199" y="3359453"/>
            <a:ext cx="3228975" cy="1993598"/>
          </a:xfrm>
          <a:custGeom>
            <a:avLst/>
            <a:gdLst>
              <a:gd name="connsiteX0" fmla="*/ 0 w 3228975"/>
              <a:gd name="connsiteY0" fmla="*/ 0 h 1955497"/>
              <a:gd name="connsiteX1" fmla="*/ 3228975 w 3228975"/>
              <a:gd name="connsiteY1" fmla="*/ 0 h 1955497"/>
              <a:gd name="connsiteX2" fmla="*/ 3228975 w 3228975"/>
              <a:gd name="connsiteY2" fmla="*/ 778644 h 1955497"/>
              <a:gd name="connsiteX3" fmla="*/ 2913513 w 3228975"/>
              <a:gd name="connsiteY3" fmla="*/ 1955497 h 1955497"/>
              <a:gd name="connsiteX4" fmla="*/ 0 w 3228975"/>
              <a:gd name="connsiteY4" fmla="*/ 1955497 h 1955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1955497">
                <a:moveTo>
                  <a:pt x="0" y="0"/>
                </a:moveTo>
                <a:lnTo>
                  <a:pt x="3228975" y="0"/>
                </a:lnTo>
                <a:lnTo>
                  <a:pt x="3228975" y="778644"/>
                </a:lnTo>
                <a:lnTo>
                  <a:pt x="2913513" y="1955497"/>
                </a:lnTo>
                <a:lnTo>
                  <a:pt x="0" y="1955497"/>
                </a:lnTo>
                <a:close/>
              </a:path>
            </a:pathLst>
          </a:custGeom>
        </p:spPr>
        <p:txBody>
          <a:bodyPr wrap="square" lIns="0">
            <a:noAutofit/>
          </a:bodyPr>
          <a:lstStyle>
            <a:lvl1pPr marL="0" indent="0">
              <a:buClr>
                <a:schemeClr val="tx2"/>
              </a:buClr>
              <a:buFont typeface="Arial" panose="020B0604020202020204" pitchFamily="34" charset="0"/>
              <a:buNone/>
              <a:defRPr sz="1400"/>
            </a:lvl1pPr>
            <a:lvl2pPr marL="540000" indent="-144000">
              <a:buClr>
                <a:schemeClr val="tx2"/>
              </a:buClr>
              <a:defRPr sz="1200"/>
            </a:lvl2pPr>
            <a:lvl3pPr marL="720000" indent="-144000">
              <a:buClr>
                <a:schemeClr val="tx2"/>
              </a:buClr>
              <a:defRPr sz="1100"/>
            </a:lvl3pPr>
            <a:lvl4pPr marL="900000" indent="-144000">
              <a:buClr>
                <a:schemeClr val="tx2"/>
              </a:buClr>
              <a:defRPr sz="1050"/>
            </a:lvl4pPr>
            <a:lvl5pPr marL="1080000" indent="-144000">
              <a:buClr>
                <a:schemeClr val="tx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pic>
        <p:nvPicPr>
          <p:cNvPr id="27" name="Picture 26">
            <a:extLst>
              <a:ext uri="{FF2B5EF4-FFF2-40B4-BE49-F238E27FC236}">
                <a16:creationId xmlns:a16="http://schemas.microsoft.com/office/drawing/2014/main" id="{A8AAF3B5-91F8-DDF0-144D-7BFF403F6B0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3574" y="5594229"/>
            <a:ext cx="1298783" cy="784330"/>
          </a:xfrm>
          <a:prstGeom prst="rect">
            <a:avLst/>
          </a:prstGeom>
        </p:spPr>
      </p:pic>
      <p:sp>
        <p:nvSpPr>
          <p:cNvPr id="31" name="TextBox 30">
            <a:extLst>
              <a:ext uri="{FF2B5EF4-FFF2-40B4-BE49-F238E27FC236}">
                <a16:creationId xmlns:a16="http://schemas.microsoft.com/office/drawing/2014/main" id="{78F47706-AEC6-5B3F-0EBC-8315C088ABA7}"/>
              </a:ext>
            </a:extLst>
          </p:cNvPr>
          <p:cNvSpPr txBox="1"/>
          <p:nvPr userDrawn="1"/>
        </p:nvSpPr>
        <p:spPr>
          <a:xfrm>
            <a:off x="11570991" y="532870"/>
            <a:ext cx="335259" cy="246221"/>
          </a:xfrm>
          <a:prstGeom prst="rect">
            <a:avLst/>
          </a:prstGeom>
          <a:noFill/>
        </p:spPr>
        <p:txBody>
          <a:bodyPr wrap="square" rtlCol="0">
            <a:spAutoFit/>
          </a:bodyPr>
          <a:lstStyle/>
          <a:p>
            <a:pPr algn="l"/>
            <a:fld id="{2A002E02-9B13-4EFA-81F4-3637163764DC}" type="slidenum">
              <a:rPr lang="hr-HR" sz="1000" smtClean="0"/>
              <a:pPr algn="l"/>
              <a:t>‹#›</a:t>
            </a:fld>
            <a:endParaRPr lang="hr-HR" sz="1000"/>
          </a:p>
        </p:txBody>
      </p:sp>
    </p:spTree>
    <p:extLst>
      <p:ext uri="{BB962C8B-B14F-4D97-AF65-F5344CB8AC3E}">
        <p14:creationId xmlns:p14="http://schemas.microsoft.com/office/powerpoint/2010/main" val="1153302177"/>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2 Headlines">
    <p:spTree>
      <p:nvGrpSpPr>
        <p:cNvPr id="1" name=""/>
        <p:cNvGrpSpPr/>
        <p:nvPr/>
      </p:nvGrpSpPr>
      <p:grpSpPr>
        <a:xfrm>
          <a:off x="0" y="0"/>
          <a:ext cx="0" cy="0"/>
          <a:chOff x="0" y="0"/>
          <a:chExt cx="0" cy="0"/>
        </a:xfrm>
      </p:grpSpPr>
      <p:pic>
        <p:nvPicPr>
          <p:cNvPr id="25" name="Graphic 24">
            <a:extLst>
              <a:ext uri="{FF2B5EF4-FFF2-40B4-BE49-F238E27FC236}">
                <a16:creationId xmlns:a16="http://schemas.microsoft.com/office/drawing/2014/main" id="{76276672-E55E-5FB2-D6E9-E684B7FDA7E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 y="5024264"/>
            <a:ext cx="12258675" cy="1867074"/>
          </a:xfrm>
          <a:prstGeom prst="rect">
            <a:avLst/>
          </a:prstGeom>
        </p:spPr>
      </p:pic>
      <p:sp>
        <p:nvSpPr>
          <p:cNvPr id="2" name="Title 1">
            <a:extLst>
              <a:ext uri="{FF2B5EF4-FFF2-40B4-BE49-F238E27FC236}">
                <a16:creationId xmlns:a16="http://schemas.microsoft.com/office/drawing/2014/main" id="{DAA637C8-FDF0-B248-6803-7C0A119FAAA8}"/>
              </a:ext>
            </a:extLst>
          </p:cNvPr>
          <p:cNvSpPr>
            <a:spLocks noGrp="1"/>
          </p:cNvSpPr>
          <p:nvPr>
            <p:ph type="title"/>
          </p:nvPr>
        </p:nvSpPr>
        <p:spPr>
          <a:xfrm>
            <a:off x="6873240" y="1356104"/>
            <a:ext cx="4480560" cy="830997"/>
          </a:xfrm>
        </p:spPr>
        <p:txBody>
          <a:bodyPr wrap="square" lIns="0" rIns="0" anchor="b" anchorCtr="0">
            <a:spAutoFit/>
          </a:bodyPr>
          <a:lstStyle>
            <a:lvl1pPr>
              <a:defRPr sz="3000">
                <a:solidFill>
                  <a:schemeClr val="tx2"/>
                </a:solidFill>
              </a:defRPr>
            </a:lvl1pPr>
          </a:lstStyle>
          <a:p>
            <a:r>
              <a:rPr lang="en-US"/>
              <a:t>Click to edit Master title style</a:t>
            </a:r>
            <a:endParaRPr lang="hr-HR"/>
          </a:p>
        </p:txBody>
      </p:sp>
      <p:sp>
        <p:nvSpPr>
          <p:cNvPr id="7" name="Rectangle 6">
            <a:extLst>
              <a:ext uri="{FF2B5EF4-FFF2-40B4-BE49-F238E27FC236}">
                <a16:creationId xmlns:a16="http://schemas.microsoft.com/office/drawing/2014/main" id="{A42C0129-93D2-15DD-E95D-40CC4AF06CF4}"/>
              </a:ext>
            </a:extLst>
          </p:cNvPr>
          <p:cNvSpPr/>
          <p:nvPr userDrawn="1"/>
        </p:nvSpPr>
        <p:spPr>
          <a:xfrm>
            <a:off x="838200" y="637981"/>
            <a:ext cx="61595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Rectangle 9">
            <a:extLst>
              <a:ext uri="{FF2B5EF4-FFF2-40B4-BE49-F238E27FC236}">
                <a16:creationId xmlns:a16="http://schemas.microsoft.com/office/drawing/2014/main" id="{BBD4B6C7-C59A-9F0D-9988-911F07D68406}"/>
              </a:ext>
            </a:extLst>
          </p:cNvPr>
          <p:cNvSpPr/>
          <p:nvPr userDrawn="1"/>
        </p:nvSpPr>
        <p:spPr>
          <a:xfrm>
            <a:off x="11460479" y="637981"/>
            <a:ext cx="110513"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 name="Text Placeholder 11">
            <a:extLst>
              <a:ext uri="{FF2B5EF4-FFF2-40B4-BE49-F238E27FC236}">
                <a16:creationId xmlns:a16="http://schemas.microsoft.com/office/drawing/2014/main" id="{E1FA1C73-5876-D9B8-4479-0862CD3238B1}"/>
              </a:ext>
            </a:extLst>
          </p:cNvPr>
          <p:cNvSpPr>
            <a:spLocks noGrp="1"/>
          </p:cNvSpPr>
          <p:nvPr>
            <p:ph type="body" sz="quarter" idx="14" hasCustomPrompt="1"/>
          </p:nvPr>
        </p:nvSpPr>
        <p:spPr>
          <a:xfrm>
            <a:off x="838200" y="2232025"/>
            <a:ext cx="4479925" cy="312738"/>
          </a:xfrm>
        </p:spPr>
        <p:txBody>
          <a:bodyPr lIns="0">
            <a:noAutofit/>
          </a:bodyPr>
          <a:lstStyle>
            <a:lvl1pPr marL="0" indent="0">
              <a:buNone/>
              <a:defRPr sz="1600" b="1" spc="100" baseline="0">
                <a:latin typeface="AvenirNext LT Pro Regular" panose="020B0504020202020204" pitchFamily="34" charset="-18"/>
              </a:defRPr>
            </a:lvl1pPr>
          </a:lstStyle>
          <a:p>
            <a:pPr lvl="0"/>
            <a:r>
              <a:rPr lang="hr-HR"/>
              <a:t>SEKUNDARNI NASLOV</a:t>
            </a:r>
          </a:p>
        </p:txBody>
      </p:sp>
      <p:sp>
        <p:nvSpPr>
          <p:cNvPr id="16" name="Text Placeholder 15">
            <a:extLst>
              <a:ext uri="{FF2B5EF4-FFF2-40B4-BE49-F238E27FC236}">
                <a16:creationId xmlns:a16="http://schemas.microsoft.com/office/drawing/2014/main" id="{2BCA3030-D24B-E967-7A13-62DDBF2A2B04}"/>
              </a:ext>
            </a:extLst>
          </p:cNvPr>
          <p:cNvSpPr>
            <a:spLocks noGrp="1"/>
          </p:cNvSpPr>
          <p:nvPr>
            <p:ph type="body" sz="quarter" idx="15"/>
          </p:nvPr>
        </p:nvSpPr>
        <p:spPr>
          <a:xfrm>
            <a:off x="838200" y="2644139"/>
            <a:ext cx="4479925" cy="286232"/>
          </a:xfrm>
        </p:spPr>
        <p:txBody>
          <a:bodyPr wrap="square" lIns="0">
            <a:spAutoFit/>
          </a:bodyPr>
          <a:lstStyle>
            <a:lvl1pPr marL="0" indent="0">
              <a:buClr>
                <a:schemeClr val="tx2"/>
              </a:buClr>
              <a:buFont typeface="Arial" panose="020B0604020202020204" pitchFamily="34" charset="0"/>
              <a:buNone/>
              <a:defRPr sz="1400"/>
            </a:lvl1pPr>
            <a:lvl2pPr marL="396000" indent="0">
              <a:buClr>
                <a:schemeClr val="tx2"/>
              </a:buClr>
              <a:buNone/>
              <a:defRPr sz="1200"/>
            </a:lvl2pPr>
            <a:lvl3pPr marL="720000" indent="-144000">
              <a:buClr>
                <a:schemeClr val="tx2"/>
              </a:buClr>
              <a:defRPr sz="1100"/>
            </a:lvl3pPr>
            <a:lvl4pPr marL="900000" indent="-144000">
              <a:buClr>
                <a:schemeClr val="tx2"/>
              </a:buClr>
              <a:defRPr sz="1050"/>
            </a:lvl4pPr>
            <a:lvl5pPr marL="1080000" indent="-144000">
              <a:buClr>
                <a:schemeClr val="tx2"/>
              </a:buClr>
              <a:defRPr sz="1050"/>
            </a:lvl5pPr>
          </a:lstStyle>
          <a:p>
            <a:pPr lvl="0"/>
            <a:r>
              <a:rPr lang="en-US"/>
              <a:t>Click to edit Master text styles</a:t>
            </a:r>
          </a:p>
        </p:txBody>
      </p:sp>
      <p:pic>
        <p:nvPicPr>
          <p:cNvPr id="27" name="Picture 26">
            <a:extLst>
              <a:ext uri="{FF2B5EF4-FFF2-40B4-BE49-F238E27FC236}">
                <a16:creationId xmlns:a16="http://schemas.microsoft.com/office/drawing/2014/main" id="{A8AAF3B5-91F8-DDF0-144D-7BFF403F6B0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3574" y="5594229"/>
            <a:ext cx="1298783" cy="784330"/>
          </a:xfrm>
          <a:prstGeom prst="rect">
            <a:avLst/>
          </a:prstGeom>
        </p:spPr>
      </p:pic>
      <p:sp>
        <p:nvSpPr>
          <p:cNvPr id="32" name="TextBox 31">
            <a:extLst>
              <a:ext uri="{FF2B5EF4-FFF2-40B4-BE49-F238E27FC236}">
                <a16:creationId xmlns:a16="http://schemas.microsoft.com/office/drawing/2014/main" id="{72AF9F49-30CF-8ABD-3AFE-D4BE51B4AD2C}"/>
              </a:ext>
            </a:extLst>
          </p:cNvPr>
          <p:cNvSpPr txBox="1"/>
          <p:nvPr userDrawn="1"/>
        </p:nvSpPr>
        <p:spPr>
          <a:xfrm>
            <a:off x="11570991" y="532870"/>
            <a:ext cx="335259" cy="246221"/>
          </a:xfrm>
          <a:prstGeom prst="rect">
            <a:avLst/>
          </a:prstGeom>
          <a:noFill/>
        </p:spPr>
        <p:txBody>
          <a:bodyPr wrap="square" rtlCol="0">
            <a:spAutoFit/>
          </a:bodyPr>
          <a:lstStyle/>
          <a:p>
            <a:pPr algn="l"/>
            <a:fld id="{2A002E02-9B13-4EFA-81F4-3637163764DC}" type="slidenum">
              <a:rPr lang="hr-HR" sz="1000" smtClean="0"/>
              <a:pPr algn="l"/>
              <a:t>‹#›</a:t>
            </a:fld>
            <a:endParaRPr lang="hr-HR" sz="1000"/>
          </a:p>
        </p:txBody>
      </p:sp>
      <p:sp>
        <p:nvSpPr>
          <p:cNvPr id="4" name="Text Placeholder 15">
            <a:extLst>
              <a:ext uri="{FF2B5EF4-FFF2-40B4-BE49-F238E27FC236}">
                <a16:creationId xmlns:a16="http://schemas.microsoft.com/office/drawing/2014/main" id="{92C56E44-4569-4880-C1EA-EDFA822C28EE}"/>
              </a:ext>
            </a:extLst>
          </p:cNvPr>
          <p:cNvSpPr>
            <a:spLocks noGrp="1"/>
          </p:cNvSpPr>
          <p:nvPr>
            <p:ph type="body" sz="quarter" idx="17"/>
          </p:nvPr>
        </p:nvSpPr>
        <p:spPr>
          <a:xfrm>
            <a:off x="6873875" y="2644139"/>
            <a:ext cx="4479925" cy="286232"/>
          </a:xfrm>
        </p:spPr>
        <p:txBody>
          <a:bodyPr wrap="square" lIns="0" rIns="0">
            <a:spAutoFit/>
          </a:bodyPr>
          <a:lstStyle>
            <a:lvl1pPr marL="0" indent="0" algn="l">
              <a:buClr>
                <a:schemeClr val="tx2"/>
              </a:buClr>
              <a:buFont typeface="Arial" panose="020B0604020202020204" pitchFamily="34" charset="0"/>
              <a:buNone/>
              <a:defRPr sz="1400"/>
            </a:lvl1pPr>
            <a:lvl2pPr marL="396000" indent="0" algn="r">
              <a:buClr>
                <a:schemeClr val="tx2"/>
              </a:buClr>
              <a:buNone/>
              <a:defRPr sz="1200"/>
            </a:lvl2pPr>
            <a:lvl3pPr marL="720000" indent="-144000" algn="r">
              <a:buClr>
                <a:schemeClr val="tx2"/>
              </a:buClr>
              <a:defRPr sz="1100"/>
            </a:lvl3pPr>
            <a:lvl4pPr marL="900000" indent="-144000" algn="r">
              <a:buClr>
                <a:schemeClr val="tx2"/>
              </a:buClr>
              <a:defRPr sz="1050"/>
            </a:lvl4pPr>
            <a:lvl5pPr marL="1080000" indent="-144000" algn="r">
              <a:buClr>
                <a:schemeClr val="tx2"/>
              </a:buClr>
              <a:defRPr sz="1050"/>
            </a:lvl5pPr>
          </a:lstStyle>
          <a:p>
            <a:pPr lvl="0"/>
            <a:r>
              <a:rPr lang="en-US"/>
              <a:t>Click to edit Master text styles</a:t>
            </a:r>
          </a:p>
        </p:txBody>
      </p:sp>
      <p:sp>
        <p:nvSpPr>
          <p:cNvPr id="6" name="Text Placeholder 11">
            <a:extLst>
              <a:ext uri="{FF2B5EF4-FFF2-40B4-BE49-F238E27FC236}">
                <a16:creationId xmlns:a16="http://schemas.microsoft.com/office/drawing/2014/main" id="{04BB858E-6CEC-DFB4-07D8-5F2016286B50}"/>
              </a:ext>
            </a:extLst>
          </p:cNvPr>
          <p:cNvSpPr>
            <a:spLocks noGrp="1"/>
          </p:cNvSpPr>
          <p:nvPr>
            <p:ph type="body" sz="quarter" idx="18" hasCustomPrompt="1"/>
          </p:nvPr>
        </p:nvSpPr>
        <p:spPr>
          <a:xfrm>
            <a:off x="6873875" y="2232025"/>
            <a:ext cx="4479925" cy="312738"/>
          </a:xfrm>
        </p:spPr>
        <p:txBody>
          <a:bodyPr lIns="0" rIns="0">
            <a:noAutofit/>
          </a:bodyPr>
          <a:lstStyle>
            <a:lvl1pPr marL="0" indent="0" algn="l">
              <a:buNone/>
              <a:defRPr sz="1600" b="1" spc="100" baseline="0">
                <a:latin typeface="AvenirNext LT Pro Regular" panose="020B0504020202020204" pitchFamily="34" charset="-18"/>
              </a:defRPr>
            </a:lvl1pPr>
          </a:lstStyle>
          <a:p>
            <a:pPr lvl="0"/>
            <a:r>
              <a:rPr lang="hr-HR"/>
              <a:t>SEKUNDARNI NASLOV</a:t>
            </a:r>
          </a:p>
        </p:txBody>
      </p:sp>
      <p:sp>
        <p:nvSpPr>
          <p:cNvPr id="9" name="Text Placeholder 8">
            <a:extLst>
              <a:ext uri="{FF2B5EF4-FFF2-40B4-BE49-F238E27FC236}">
                <a16:creationId xmlns:a16="http://schemas.microsoft.com/office/drawing/2014/main" id="{6F834849-5BA9-E704-557E-485E95D01DB4}"/>
              </a:ext>
            </a:extLst>
          </p:cNvPr>
          <p:cNvSpPr>
            <a:spLocks noGrp="1"/>
          </p:cNvSpPr>
          <p:nvPr>
            <p:ph type="body" sz="quarter" idx="19" hasCustomPrompt="1"/>
          </p:nvPr>
        </p:nvSpPr>
        <p:spPr>
          <a:xfrm>
            <a:off x="838200" y="1356104"/>
            <a:ext cx="4480560" cy="830997"/>
          </a:xfrm>
        </p:spPr>
        <p:txBody>
          <a:bodyPr lIns="0" rIns="0" anchor="b" anchorCtr="0">
            <a:spAutoFit/>
          </a:bodyPr>
          <a:lstStyle>
            <a:lvl1pPr marL="0" indent="0" algn="l">
              <a:lnSpc>
                <a:spcPct val="80000"/>
              </a:lnSpc>
              <a:buNone/>
              <a:defRPr sz="3000">
                <a:solidFill>
                  <a:schemeClr val="tx2"/>
                </a:solidFill>
                <a:latin typeface="+mj-lt"/>
              </a:defRPr>
            </a:lvl1pPr>
          </a:lstStyle>
          <a:p>
            <a:pPr lvl="0"/>
            <a:r>
              <a:rPr lang="en-US"/>
              <a:t>Click to edit Master title style</a:t>
            </a:r>
            <a:endParaRPr lang="hr-HR"/>
          </a:p>
        </p:txBody>
      </p:sp>
    </p:spTree>
    <p:extLst>
      <p:ext uri="{BB962C8B-B14F-4D97-AF65-F5344CB8AC3E}">
        <p14:creationId xmlns:p14="http://schemas.microsoft.com/office/powerpoint/2010/main" val="247230500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infographic">
    <p:spTree>
      <p:nvGrpSpPr>
        <p:cNvPr id="1" name=""/>
        <p:cNvGrpSpPr/>
        <p:nvPr/>
      </p:nvGrpSpPr>
      <p:grpSpPr>
        <a:xfrm>
          <a:off x="0" y="0"/>
          <a:ext cx="0" cy="0"/>
          <a:chOff x="0" y="0"/>
          <a:chExt cx="0" cy="0"/>
        </a:xfrm>
      </p:grpSpPr>
      <p:pic>
        <p:nvPicPr>
          <p:cNvPr id="25" name="Graphic 24">
            <a:extLst>
              <a:ext uri="{FF2B5EF4-FFF2-40B4-BE49-F238E27FC236}">
                <a16:creationId xmlns:a16="http://schemas.microsoft.com/office/drawing/2014/main" id="{76276672-E55E-5FB2-D6E9-E684B7FDA7E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 y="5024264"/>
            <a:ext cx="12258675" cy="1867074"/>
          </a:xfrm>
          <a:prstGeom prst="rect">
            <a:avLst/>
          </a:prstGeom>
        </p:spPr>
      </p:pic>
      <p:sp>
        <p:nvSpPr>
          <p:cNvPr id="2" name="Title 1">
            <a:extLst>
              <a:ext uri="{FF2B5EF4-FFF2-40B4-BE49-F238E27FC236}">
                <a16:creationId xmlns:a16="http://schemas.microsoft.com/office/drawing/2014/main" id="{DAA637C8-FDF0-B248-6803-7C0A119FAAA8}"/>
              </a:ext>
            </a:extLst>
          </p:cNvPr>
          <p:cNvSpPr>
            <a:spLocks noGrp="1"/>
          </p:cNvSpPr>
          <p:nvPr>
            <p:ph type="title"/>
          </p:nvPr>
        </p:nvSpPr>
        <p:spPr>
          <a:xfrm>
            <a:off x="838199" y="1356104"/>
            <a:ext cx="4046951" cy="1200329"/>
          </a:xfrm>
        </p:spPr>
        <p:txBody>
          <a:bodyPr wrap="square" lIns="0" rIns="0" anchor="b" anchorCtr="0">
            <a:spAutoFit/>
          </a:bodyPr>
          <a:lstStyle>
            <a:lvl1pPr>
              <a:defRPr sz="3000">
                <a:solidFill>
                  <a:schemeClr val="tx2"/>
                </a:solidFill>
              </a:defRPr>
            </a:lvl1pPr>
          </a:lstStyle>
          <a:p>
            <a:r>
              <a:rPr lang="en-US"/>
              <a:t>Click to edit Master title style</a:t>
            </a:r>
            <a:endParaRPr lang="hr-HR"/>
          </a:p>
        </p:txBody>
      </p:sp>
      <p:sp>
        <p:nvSpPr>
          <p:cNvPr id="7" name="Rectangle 6">
            <a:extLst>
              <a:ext uri="{FF2B5EF4-FFF2-40B4-BE49-F238E27FC236}">
                <a16:creationId xmlns:a16="http://schemas.microsoft.com/office/drawing/2014/main" id="{A42C0129-93D2-15DD-E95D-40CC4AF06CF4}"/>
              </a:ext>
            </a:extLst>
          </p:cNvPr>
          <p:cNvSpPr/>
          <p:nvPr userDrawn="1"/>
        </p:nvSpPr>
        <p:spPr>
          <a:xfrm>
            <a:off x="838200" y="637981"/>
            <a:ext cx="61595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Rectangle 9">
            <a:extLst>
              <a:ext uri="{FF2B5EF4-FFF2-40B4-BE49-F238E27FC236}">
                <a16:creationId xmlns:a16="http://schemas.microsoft.com/office/drawing/2014/main" id="{BBD4B6C7-C59A-9F0D-9988-911F07D68406}"/>
              </a:ext>
            </a:extLst>
          </p:cNvPr>
          <p:cNvSpPr/>
          <p:nvPr userDrawn="1"/>
        </p:nvSpPr>
        <p:spPr>
          <a:xfrm>
            <a:off x="11460479" y="637981"/>
            <a:ext cx="110513"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 name="Text Placeholder 11">
            <a:extLst>
              <a:ext uri="{FF2B5EF4-FFF2-40B4-BE49-F238E27FC236}">
                <a16:creationId xmlns:a16="http://schemas.microsoft.com/office/drawing/2014/main" id="{E1FA1C73-5876-D9B8-4479-0862CD3238B1}"/>
              </a:ext>
            </a:extLst>
          </p:cNvPr>
          <p:cNvSpPr>
            <a:spLocks noGrp="1"/>
          </p:cNvSpPr>
          <p:nvPr>
            <p:ph type="body" sz="quarter" idx="14" hasCustomPrompt="1"/>
          </p:nvPr>
        </p:nvSpPr>
        <p:spPr>
          <a:xfrm>
            <a:off x="838199" y="2590876"/>
            <a:ext cx="4046951" cy="312738"/>
          </a:xfrm>
        </p:spPr>
        <p:txBody>
          <a:bodyPr lIns="0">
            <a:noAutofit/>
          </a:bodyPr>
          <a:lstStyle>
            <a:lvl1pPr marL="0" indent="0">
              <a:buNone/>
              <a:defRPr sz="1600" b="1" spc="100" baseline="0">
                <a:latin typeface="AvenirNext LT Pro Regular" panose="020B0504020202020204" pitchFamily="34" charset="-18"/>
              </a:defRPr>
            </a:lvl1pPr>
          </a:lstStyle>
          <a:p>
            <a:pPr lvl="0"/>
            <a:r>
              <a:rPr lang="hr-HR"/>
              <a:t>SEKUNDARNI NASLOV</a:t>
            </a:r>
          </a:p>
        </p:txBody>
      </p:sp>
      <p:sp>
        <p:nvSpPr>
          <p:cNvPr id="16" name="Text Placeholder 15">
            <a:extLst>
              <a:ext uri="{FF2B5EF4-FFF2-40B4-BE49-F238E27FC236}">
                <a16:creationId xmlns:a16="http://schemas.microsoft.com/office/drawing/2014/main" id="{2BCA3030-D24B-E967-7A13-62DDBF2A2B04}"/>
              </a:ext>
            </a:extLst>
          </p:cNvPr>
          <p:cNvSpPr>
            <a:spLocks noGrp="1"/>
          </p:cNvSpPr>
          <p:nvPr>
            <p:ph type="body" sz="quarter" idx="15"/>
          </p:nvPr>
        </p:nvSpPr>
        <p:spPr>
          <a:xfrm>
            <a:off x="838199" y="3041090"/>
            <a:ext cx="4046951" cy="286232"/>
          </a:xfrm>
        </p:spPr>
        <p:txBody>
          <a:bodyPr wrap="square" lIns="0">
            <a:spAutoFit/>
          </a:bodyPr>
          <a:lstStyle>
            <a:lvl1pPr marL="0" indent="0">
              <a:buClr>
                <a:schemeClr val="tx2"/>
              </a:buClr>
              <a:buFont typeface="Arial" panose="020B0604020202020204" pitchFamily="34" charset="0"/>
              <a:buNone/>
              <a:defRPr sz="1400"/>
            </a:lvl1pPr>
            <a:lvl2pPr marL="396000" indent="0">
              <a:buClr>
                <a:schemeClr val="tx2"/>
              </a:buClr>
              <a:buNone/>
              <a:defRPr sz="1200"/>
            </a:lvl2pPr>
            <a:lvl3pPr marL="720000" indent="-144000">
              <a:buClr>
                <a:schemeClr val="tx2"/>
              </a:buClr>
              <a:defRPr sz="1100"/>
            </a:lvl3pPr>
            <a:lvl4pPr marL="900000" indent="-144000">
              <a:buClr>
                <a:schemeClr val="tx2"/>
              </a:buClr>
              <a:defRPr sz="1050"/>
            </a:lvl4pPr>
            <a:lvl5pPr marL="1080000" indent="-144000">
              <a:buClr>
                <a:schemeClr val="tx2"/>
              </a:buClr>
              <a:defRPr sz="1050"/>
            </a:lvl5pPr>
          </a:lstStyle>
          <a:p>
            <a:pPr lvl="0"/>
            <a:r>
              <a:rPr lang="en-US"/>
              <a:t>Click to edit Master text styles</a:t>
            </a:r>
          </a:p>
        </p:txBody>
      </p:sp>
      <p:pic>
        <p:nvPicPr>
          <p:cNvPr id="27" name="Picture 26">
            <a:extLst>
              <a:ext uri="{FF2B5EF4-FFF2-40B4-BE49-F238E27FC236}">
                <a16:creationId xmlns:a16="http://schemas.microsoft.com/office/drawing/2014/main" id="{A8AAF3B5-91F8-DDF0-144D-7BFF403F6B0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3574" y="5594229"/>
            <a:ext cx="1298783" cy="784330"/>
          </a:xfrm>
          <a:prstGeom prst="rect">
            <a:avLst/>
          </a:prstGeom>
        </p:spPr>
      </p:pic>
      <p:sp>
        <p:nvSpPr>
          <p:cNvPr id="32" name="TextBox 31">
            <a:extLst>
              <a:ext uri="{FF2B5EF4-FFF2-40B4-BE49-F238E27FC236}">
                <a16:creationId xmlns:a16="http://schemas.microsoft.com/office/drawing/2014/main" id="{72AF9F49-30CF-8ABD-3AFE-D4BE51B4AD2C}"/>
              </a:ext>
            </a:extLst>
          </p:cNvPr>
          <p:cNvSpPr txBox="1"/>
          <p:nvPr userDrawn="1"/>
        </p:nvSpPr>
        <p:spPr>
          <a:xfrm>
            <a:off x="11570991" y="532870"/>
            <a:ext cx="335259" cy="246221"/>
          </a:xfrm>
          <a:prstGeom prst="rect">
            <a:avLst/>
          </a:prstGeom>
          <a:noFill/>
        </p:spPr>
        <p:txBody>
          <a:bodyPr wrap="square" rtlCol="0">
            <a:spAutoFit/>
          </a:bodyPr>
          <a:lstStyle/>
          <a:p>
            <a:pPr algn="l"/>
            <a:fld id="{2A002E02-9B13-4EFA-81F4-3637163764DC}" type="slidenum">
              <a:rPr lang="hr-HR" sz="1000" smtClean="0"/>
              <a:pPr algn="l"/>
              <a:t>‹#›</a:t>
            </a:fld>
            <a:endParaRPr lang="hr-HR" sz="1000"/>
          </a:p>
        </p:txBody>
      </p:sp>
    </p:spTree>
    <p:extLst>
      <p:ext uri="{BB962C8B-B14F-4D97-AF65-F5344CB8AC3E}">
        <p14:creationId xmlns:p14="http://schemas.microsoft.com/office/powerpoint/2010/main" val="382624067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pic>
        <p:nvPicPr>
          <p:cNvPr id="25" name="Graphic 24">
            <a:extLst>
              <a:ext uri="{FF2B5EF4-FFF2-40B4-BE49-F238E27FC236}">
                <a16:creationId xmlns:a16="http://schemas.microsoft.com/office/drawing/2014/main" id="{76276672-E55E-5FB2-D6E9-E684B7FDA7E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 y="5024264"/>
            <a:ext cx="12258675" cy="1867074"/>
          </a:xfrm>
          <a:prstGeom prst="rect">
            <a:avLst/>
          </a:prstGeom>
        </p:spPr>
      </p:pic>
      <p:sp>
        <p:nvSpPr>
          <p:cNvPr id="2" name="Title 1">
            <a:extLst>
              <a:ext uri="{FF2B5EF4-FFF2-40B4-BE49-F238E27FC236}">
                <a16:creationId xmlns:a16="http://schemas.microsoft.com/office/drawing/2014/main" id="{DAA637C8-FDF0-B248-6803-7C0A119FAAA8}"/>
              </a:ext>
            </a:extLst>
          </p:cNvPr>
          <p:cNvSpPr>
            <a:spLocks noGrp="1"/>
          </p:cNvSpPr>
          <p:nvPr>
            <p:ph type="title"/>
          </p:nvPr>
        </p:nvSpPr>
        <p:spPr>
          <a:xfrm>
            <a:off x="6873240" y="1356104"/>
            <a:ext cx="4480560" cy="830997"/>
          </a:xfrm>
        </p:spPr>
        <p:txBody>
          <a:bodyPr wrap="square" lIns="0" rIns="0" anchor="b" anchorCtr="0">
            <a:spAutoFit/>
          </a:bodyPr>
          <a:lstStyle>
            <a:lvl1pPr>
              <a:defRPr sz="3000">
                <a:solidFill>
                  <a:schemeClr val="tx2"/>
                </a:solidFill>
              </a:defRPr>
            </a:lvl1pPr>
          </a:lstStyle>
          <a:p>
            <a:r>
              <a:rPr lang="en-US"/>
              <a:t>Click to edit Master title style</a:t>
            </a:r>
            <a:endParaRPr lang="hr-HR"/>
          </a:p>
        </p:txBody>
      </p:sp>
      <p:sp>
        <p:nvSpPr>
          <p:cNvPr id="7" name="Rectangle 6">
            <a:extLst>
              <a:ext uri="{FF2B5EF4-FFF2-40B4-BE49-F238E27FC236}">
                <a16:creationId xmlns:a16="http://schemas.microsoft.com/office/drawing/2014/main" id="{A42C0129-93D2-15DD-E95D-40CC4AF06CF4}"/>
              </a:ext>
            </a:extLst>
          </p:cNvPr>
          <p:cNvSpPr/>
          <p:nvPr userDrawn="1"/>
        </p:nvSpPr>
        <p:spPr>
          <a:xfrm>
            <a:off x="838200" y="637981"/>
            <a:ext cx="61595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Rectangle 9">
            <a:extLst>
              <a:ext uri="{FF2B5EF4-FFF2-40B4-BE49-F238E27FC236}">
                <a16:creationId xmlns:a16="http://schemas.microsoft.com/office/drawing/2014/main" id="{BBD4B6C7-C59A-9F0D-9988-911F07D68406}"/>
              </a:ext>
            </a:extLst>
          </p:cNvPr>
          <p:cNvSpPr/>
          <p:nvPr userDrawn="1"/>
        </p:nvSpPr>
        <p:spPr>
          <a:xfrm>
            <a:off x="11460479" y="637981"/>
            <a:ext cx="110513"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 name="Text Placeholder 11">
            <a:extLst>
              <a:ext uri="{FF2B5EF4-FFF2-40B4-BE49-F238E27FC236}">
                <a16:creationId xmlns:a16="http://schemas.microsoft.com/office/drawing/2014/main" id="{E1FA1C73-5876-D9B8-4479-0862CD3238B1}"/>
              </a:ext>
            </a:extLst>
          </p:cNvPr>
          <p:cNvSpPr>
            <a:spLocks noGrp="1"/>
          </p:cNvSpPr>
          <p:nvPr>
            <p:ph type="body" sz="quarter" idx="14" hasCustomPrompt="1"/>
          </p:nvPr>
        </p:nvSpPr>
        <p:spPr>
          <a:xfrm>
            <a:off x="838200" y="2232025"/>
            <a:ext cx="4479925" cy="312738"/>
          </a:xfrm>
        </p:spPr>
        <p:txBody>
          <a:bodyPr lIns="0">
            <a:noAutofit/>
          </a:bodyPr>
          <a:lstStyle>
            <a:lvl1pPr marL="0" indent="0">
              <a:buNone/>
              <a:defRPr sz="1600" b="1" spc="100" baseline="0">
                <a:latin typeface="AvenirNext LT Pro Regular" panose="020B0504020202020204" pitchFamily="34" charset="-18"/>
              </a:defRPr>
            </a:lvl1pPr>
          </a:lstStyle>
          <a:p>
            <a:pPr lvl="0"/>
            <a:r>
              <a:rPr lang="hr-HR"/>
              <a:t>SEKUNDARNI NASLOV</a:t>
            </a:r>
          </a:p>
        </p:txBody>
      </p:sp>
      <p:pic>
        <p:nvPicPr>
          <p:cNvPr id="27" name="Picture 26">
            <a:extLst>
              <a:ext uri="{FF2B5EF4-FFF2-40B4-BE49-F238E27FC236}">
                <a16:creationId xmlns:a16="http://schemas.microsoft.com/office/drawing/2014/main" id="{A8AAF3B5-91F8-DDF0-144D-7BFF403F6B0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3574" y="5594229"/>
            <a:ext cx="1298783" cy="784330"/>
          </a:xfrm>
          <a:prstGeom prst="rect">
            <a:avLst/>
          </a:prstGeom>
        </p:spPr>
      </p:pic>
      <p:sp>
        <p:nvSpPr>
          <p:cNvPr id="32" name="TextBox 31">
            <a:extLst>
              <a:ext uri="{FF2B5EF4-FFF2-40B4-BE49-F238E27FC236}">
                <a16:creationId xmlns:a16="http://schemas.microsoft.com/office/drawing/2014/main" id="{72AF9F49-30CF-8ABD-3AFE-D4BE51B4AD2C}"/>
              </a:ext>
            </a:extLst>
          </p:cNvPr>
          <p:cNvSpPr txBox="1"/>
          <p:nvPr userDrawn="1"/>
        </p:nvSpPr>
        <p:spPr>
          <a:xfrm>
            <a:off x="11570991" y="532870"/>
            <a:ext cx="335259" cy="246221"/>
          </a:xfrm>
          <a:prstGeom prst="rect">
            <a:avLst/>
          </a:prstGeom>
          <a:noFill/>
        </p:spPr>
        <p:txBody>
          <a:bodyPr wrap="square" rtlCol="0">
            <a:spAutoFit/>
          </a:bodyPr>
          <a:lstStyle/>
          <a:p>
            <a:pPr algn="l"/>
            <a:fld id="{2A002E02-9B13-4EFA-81F4-3637163764DC}" type="slidenum">
              <a:rPr lang="hr-HR" sz="1000" smtClean="0"/>
              <a:pPr algn="l"/>
              <a:t>‹#›</a:t>
            </a:fld>
            <a:endParaRPr lang="hr-HR" sz="1000"/>
          </a:p>
        </p:txBody>
      </p:sp>
      <p:sp>
        <p:nvSpPr>
          <p:cNvPr id="6" name="Text Placeholder 11">
            <a:extLst>
              <a:ext uri="{FF2B5EF4-FFF2-40B4-BE49-F238E27FC236}">
                <a16:creationId xmlns:a16="http://schemas.microsoft.com/office/drawing/2014/main" id="{04BB858E-6CEC-DFB4-07D8-5F2016286B50}"/>
              </a:ext>
            </a:extLst>
          </p:cNvPr>
          <p:cNvSpPr>
            <a:spLocks noGrp="1"/>
          </p:cNvSpPr>
          <p:nvPr>
            <p:ph type="body" sz="quarter" idx="18" hasCustomPrompt="1"/>
          </p:nvPr>
        </p:nvSpPr>
        <p:spPr>
          <a:xfrm>
            <a:off x="6873875" y="2232025"/>
            <a:ext cx="4479925" cy="312738"/>
          </a:xfrm>
        </p:spPr>
        <p:txBody>
          <a:bodyPr lIns="0" rIns="0">
            <a:noAutofit/>
          </a:bodyPr>
          <a:lstStyle>
            <a:lvl1pPr marL="0" indent="0" algn="l">
              <a:buNone/>
              <a:defRPr sz="1600" b="1" spc="100" baseline="0">
                <a:latin typeface="AvenirNext LT Pro Regular" panose="020B0504020202020204" pitchFamily="34" charset="-18"/>
              </a:defRPr>
            </a:lvl1pPr>
          </a:lstStyle>
          <a:p>
            <a:pPr lvl="0"/>
            <a:r>
              <a:rPr lang="hr-HR"/>
              <a:t>SEKUNDARNI NASLOV</a:t>
            </a:r>
          </a:p>
        </p:txBody>
      </p:sp>
      <p:sp>
        <p:nvSpPr>
          <p:cNvPr id="9" name="Text Placeholder 8">
            <a:extLst>
              <a:ext uri="{FF2B5EF4-FFF2-40B4-BE49-F238E27FC236}">
                <a16:creationId xmlns:a16="http://schemas.microsoft.com/office/drawing/2014/main" id="{6F834849-5BA9-E704-557E-485E95D01DB4}"/>
              </a:ext>
            </a:extLst>
          </p:cNvPr>
          <p:cNvSpPr>
            <a:spLocks noGrp="1"/>
          </p:cNvSpPr>
          <p:nvPr>
            <p:ph type="body" sz="quarter" idx="19" hasCustomPrompt="1"/>
          </p:nvPr>
        </p:nvSpPr>
        <p:spPr>
          <a:xfrm>
            <a:off x="838200" y="1356104"/>
            <a:ext cx="4480560" cy="830997"/>
          </a:xfrm>
        </p:spPr>
        <p:txBody>
          <a:bodyPr lIns="0" rIns="0" anchor="b" anchorCtr="0">
            <a:spAutoFit/>
          </a:bodyPr>
          <a:lstStyle>
            <a:lvl1pPr marL="0" indent="0" algn="l">
              <a:lnSpc>
                <a:spcPct val="80000"/>
              </a:lnSpc>
              <a:buNone/>
              <a:defRPr sz="3000">
                <a:solidFill>
                  <a:schemeClr val="tx2"/>
                </a:solidFill>
                <a:latin typeface="+mj-lt"/>
              </a:defRPr>
            </a:lvl1pPr>
          </a:lstStyle>
          <a:p>
            <a:pPr lvl="0"/>
            <a:r>
              <a:rPr lang="en-US"/>
              <a:t>Click to edit Master title style</a:t>
            </a:r>
            <a:endParaRPr lang="hr-HR"/>
          </a:p>
        </p:txBody>
      </p:sp>
      <p:sp>
        <p:nvSpPr>
          <p:cNvPr id="3" name="Text Placeholder 4">
            <a:extLst>
              <a:ext uri="{FF2B5EF4-FFF2-40B4-BE49-F238E27FC236}">
                <a16:creationId xmlns:a16="http://schemas.microsoft.com/office/drawing/2014/main" id="{EAE3AD4C-16F9-9A85-7ACE-6B495BAB5EFA}"/>
              </a:ext>
            </a:extLst>
          </p:cNvPr>
          <p:cNvSpPr>
            <a:spLocks noGrp="1"/>
          </p:cNvSpPr>
          <p:nvPr>
            <p:ph type="body" sz="quarter" idx="20"/>
          </p:nvPr>
        </p:nvSpPr>
        <p:spPr>
          <a:xfrm>
            <a:off x="838200" y="2644775"/>
            <a:ext cx="4479925" cy="2873254"/>
          </a:xfrm>
        </p:spPr>
        <p:txBody>
          <a:bodyPr lIns="0">
            <a:noAutofit/>
          </a:bodyPr>
          <a:lstStyle>
            <a:lvl1pPr marL="342900" indent="-342900">
              <a:buFontTx/>
              <a:buBlip>
                <a:blip r:embed="rId5"/>
              </a:buBlip>
              <a:defRPr sz="2000"/>
            </a:lvl1pPr>
            <a:lvl2pPr marL="685800" indent="-228600">
              <a:buFontTx/>
              <a:buBlip>
                <a:blip r:embed="rId5"/>
              </a:buBlip>
              <a:defRPr sz="1800"/>
            </a:lvl2pPr>
            <a:lvl3pPr marL="1143000" indent="-228600">
              <a:buFontTx/>
              <a:buBlip>
                <a:blip r:embed="rId5"/>
              </a:buBlip>
              <a:defRPr sz="1600"/>
            </a:lvl3pPr>
            <a:lvl4pPr marL="1600200" indent="-228600">
              <a:buFontTx/>
              <a:buBlip>
                <a:blip r:embed="rId5"/>
              </a:buBlip>
              <a:defRPr sz="1400"/>
            </a:lvl4pPr>
            <a:lvl5pPr marL="2057400" indent="-228600">
              <a:buFontTx/>
              <a:buBlip>
                <a:blip r:embed="rId5"/>
              </a:buBlip>
              <a:defRPr sz="1400"/>
            </a:lvl5pPr>
          </a:lstStyle>
          <a:p>
            <a:pPr lvl="0"/>
            <a:r>
              <a:rPr lang="en-US"/>
              <a:t>Click to edit Master text styles</a:t>
            </a:r>
          </a:p>
        </p:txBody>
      </p:sp>
      <p:sp>
        <p:nvSpPr>
          <p:cNvPr id="5" name="Text Placeholder 4">
            <a:extLst>
              <a:ext uri="{FF2B5EF4-FFF2-40B4-BE49-F238E27FC236}">
                <a16:creationId xmlns:a16="http://schemas.microsoft.com/office/drawing/2014/main" id="{8902F3DD-2FC6-8B87-6F70-A69A9306B57A}"/>
              </a:ext>
            </a:extLst>
          </p:cNvPr>
          <p:cNvSpPr>
            <a:spLocks noGrp="1"/>
          </p:cNvSpPr>
          <p:nvPr>
            <p:ph type="body" sz="quarter" idx="21"/>
          </p:nvPr>
        </p:nvSpPr>
        <p:spPr>
          <a:xfrm>
            <a:off x="6872604" y="2644775"/>
            <a:ext cx="4479925" cy="2873254"/>
          </a:xfrm>
        </p:spPr>
        <p:txBody>
          <a:bodyPr lIns="0">
            <a:noAutofit/>
          </a:bodyPr>
          <a:lstStyle>
            <a:lvl1pPr marL="342900" indent="-342900">
              <a:buFontTx/>
              <a:buBlip>
                <a:blip r:embed="rId5"/>
              </a:buBlip>
              <a:defRPr sz="2000"/>
            </a:lvl1pPr>
            <a:lvl2pPr marL="685800" indent="-228600">
              <a:buFontTx/>
              <a:buBlip>
                <a:blip r:embed="rId5"/>
              </a:buBlip>
              <a:defRPr sz="1800"/>
            </a:lvl2pPr>
            <a:lvl3pPr marL="1143000" indent="-228600">
              <a:buFontTx/>
              <a:buBlip>
                <a:blip r:embed="rId5"/>
              </a:buBlip>
              <a:defRPr sz="1600"/>
            </a:lvl3pPr>
            <a:lvl4pPr marL="1600200" indent="-228600">
              <a:buFontTx/>
              <a:buBlip>
                <a:blip r:embed="rId5"/>
              </a:buBlip>
              <a:defRPr sz="1400"/>
            </a:lvl4pPr>
            <a:lvl5pPr marL="2057400" indent="-228600">
              <a:buFontTx/>
              <a:buBlip>
                <a:blip r:embed="rId5"/>
              </a:buBlip>
              <a:defRPr sz="1400"/>
            </a:lvl5pPr>
          </a:lstStyle>
          <a:p>
            <a:pPr lvl="0"/>
            <a:r>
              <a:rPr lang="en-US"/>
              <a:t>Click to edit Master text styles</a:t>
            </a:r>
          </a:p>
        </p:txBody>
      </p:sp>
    </p:spTree>
    <p:extLst>
      <p:ext uri="{BB962C8B-B14F-4D97-AF65-F5344CB8AC3E}">
        <p14:creationId xmlns:p14="http://schemas.microsoft.com/office/powerpoint/2010/main" val="170564619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Photo">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1234814-95BC-1CD7-A7C2-24197A14ED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8" name="Picture Placeholder 17">
            <a:extLst>
              <a:ext uri="{FF2B5EF4-FFF2-40B4-BE49-F238E27FC236}">
                <a16:creationId xmlns:a16="http://schemas.microsoft.com/office/drawing/2014/main" id="{4C6540B5-FC06-AA7F-404F-77B220008D31}"/>
              </a:ext>
            </a:extLst>
          </p:cNvPr>
          <p:cNvSpPr>
            <a:spLocks noGrp="1"/>
          </p:cNvSpPr>
          <p:nvPr>
            <p:ph type="pic" sz="quarter" idx="16"/>
          </p:nvPr>
        </p:nvSpPr>
        <p:spPr>
          <a:xfrm>
            <a:off x="3573463" y="0"/>
            <a:ext cx="8618537" cy="6858000"/>
          </a:xfrm>
          <a:custGeom>
            <a:avLst/>
            <a:gdLst>
              <a:gd name="connsiteX0" fmla="*/ 5876925 w 8618537"/>
              <a:gd name="connsiteY0" fmla="*/ 0 h 6858000"/>
              <a:gd name="connsiteX1" fmla="*/ 8618537 w 8618537"/>
              <a:gd name="connsiteY1" fmla="*/ 0 h 6858000"/>
              <a:gd name="connsiteX2" fmla="*/ 8618537 w 8618537"/>
              <a:gd name="connsiteY2" fmla="*/ 6194425 h 6858000"/>
              <a:gd name="connsiteX3" fmla="*/ 5062537 w 8618537"/>
              <a:gd name="connsiteY3" fmla="*/ 6194425 h 6858000"/>
              <a:gd name="connsiteX4" fmla="*/ 4400551 w 8618537"/>
              <a:gd name="connsiteY4" fmla="*/ 6858000 h 6858000"/>
              <a:gd name="connsiteX5" fmla="*/ 0 w 8618537"/>
              <a:gd name="connsiteY5" fmla="*/ 6858000 h 6858000"/>
              <a:gd name="connsiteX6" fmla="*/ 3152775 w 8618537"/>
              <a:gd name="connsiteY6" fmla="*/ 3705225 h 6858000"/>
              <a:gd name="connsiteX7" fmla="*/ 2171700 w 8618537"/>
              <a:gd name="connsiteY7" fmla="*/ 37052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18537" h="6858000">
                <a:moveTo>
                  <a:pt x="5876925" y="0"/>
                </a:moveTo>
                <a:lnTo>
                  <a:pt x="8618537" y="0"/>
                </a:lnTo>
                <a:lnTo>
                  <a:pt x="8618537" y="6194425"/>
                </a:lnTo>
                <a:lnTo>
                  <a:pt x="5062537" y="6194425"/>
                </a:lnTo>
                <a:lnTo>
                  <a:pt x="4400551" y="6858000"/>
                </a:lnTo>
                <a:lnTo>
                  <a:pt x="0" y="6858000"/>
                </a:lnTo>
                <a:lnTo>
                  <a:pt x="3152775" y="3705225"/>
                </a:lnTo>
                <a:lnTo>
                  <a:pt x="2171700" y="3705225"/>
                </a:lnTo>
                <a:close/>
              </a:path>
            </a:pathLst>
          </a:custGeom>
          <a:solidFill>
            <a:schemeClr val="bg1">
              <a:lumMod val="95000"/>
            </a:schemeClr>
          </a:solidFill>
        </p:spPr>
        <p:txBody>
          <a:bodyPr wrap="square" anchor="ctr" anchorCtr="0">
            <a:noAutofit/>
          </a:bodyPr>
          <a:lstStyle>
            <a:lvl1pPr algn="ctr">
              <a:defRPr/>
            </a:lvl1pPr>
          </a:lstStyle>
          <a:p>
            <a:r>
              <a:rPr lang="en-US"/>
              <a:t>Click icon to add picture</a:t>
            </a:r>
            <a:endParaRPr lang="hr-HR"/>
          </a:p>
        </p:txBody>
      </p:sp>
      <p:pic>
        <p:nvPicPr>
          <p:cNvPr id="25" name="Graphic 24">
            <a:extLst>
              <a:ext uri="{FF2B5EF4-FFF2-40B4-BE49-F238E27FC236}">
                <a16:creationId xmlns:a16="http://schemas.microsoft.com/office/drawing/2014/main" id="{76276672-E55E-5FB2-D6E9-E684B7FDA7E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3337" y="5024264"/>
            <a:ext cx="12258675" cy="1867074"/>
          </a:xfrm>
          <a:prstGeom prst="rect">
            <a:avLst/>
          </a:prstGeom>
        </p:spPr>
      </p:pic>
      <p:sp>
        <p:nvSpPr>
          <p:cNvPr id="2" name="Title 1">
            <a:extLst>
              <a:ext uri="{FF2B5EF4-FFF2-40B4-BE49-F238E27FC236}">
                <a16:creationId xmlns:a16="http://schemas.microsoft.com/office/drawing/2014/main" id="{DAA637C8-FDF0-B248-6803-7C0A119FAAA8}"/>
              </a:ext>
            </a:extLst>
          </p:cNvPr>
          <p:cNvSpPr>
            <a:spLocks noGrp="1"/>
          </p:cNvSpPr>
          <p:nvPr>
            <p:ph type="title"/>
          </p:nvPr>
        </p:nvSpPr>
        <p:spPr>
          <a:xfrm>
            <a:off x="838200" y="1356104"/>
            <a:ext cx="4480560" cy="830997"/>
          </a:xfrm>
        </p:spPr>
        <p:txBody>
          <a:bodyPr wrap="square" lIns="0" anchor="b" anchorCtr="0">
            <a:spAutoFit/>
          </a:bodyPr>
          <a:lstStyle>
            <a:lvl1pPr>
              <a:defRPr sz="3000">
                <a:solidFill>
                  <a:schemeClr val="tx2"/>
                </a:solidFill>
              </a:defRPr>
            </a:lvl1pPr>
          </a:lstStyle>
          <a:p>
            <a:r>
              <a:rPr lang="en-US"/>
              <a:t>Click to edit Master title style</a:t>
            </a:r>
            <a:endParaRPr lang="hr-HR"/>
          </a:p>
        </p:txBody>
      </p:sp>
      <p:sp>
        <p:nvSpPr>
          <p:cNvPr id="7" name="Rectangle 6">
            <a:extLst>
              <a:ext uri="{FF2B5EF4-FFF2-40B4-BE49-F238E27FC236}">
                <a16:creationId xmlns:a16="http://schemas.microsoft.com/office/drawing/2014/main" id="{A42C0129-93D2-15DD-E95D-40CC4AF06CF4}"/>
              </a:ext>
            </a:extLst>
          </p:cNvPr>
          <p:cNvSpPr/>
          <p:nvPr userDrawn="1"/>
        </p:nvSpPr>
        <p:spPr>
          <a:xfrm>
            <a:off x="838200" y="637981"/>
            <a:ext cx="61595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 name="Text Placeholder 11">
            <a:extLst>
              <a:ext uri="{FF2B5EF4-FFF2-40B4-BE49-F238E27FC236}">
                <a16:creationId xmlns:a16="http://schemas.microsoft.com/office/drawing/2014/main" id="{E1FA1C73-5876-D9B8-4479-0862CD3238B1}"/>
              </a:ext>
            </a:extLst>
          </p:cNvPr>
          <p:cNvSpPr>
            <a:spLocks noGrp="1"/>
          </p:cNvSpPr>
          <p:nvPr>
            <p:ph type="body" sz="quarter" idx="14" hasCustomPrompt="1"/>
          </p:nvPr>
        </p:nvSpPr>
        <p:spPr>
          <a:xfrm>
            <a:off x="838200" y="2232025"/>
            <a:ext cx="4479925" cy="312738"/>
          </a:xfrm>
        </p:spPr>
        <p:txBody>
          <a:bodyPr lIns="0">
            <a:noAutofit/>
          </a:bodyPr>
          <a:lstStyle>
            <a:lvl1pPr marL="0" indent="0">
              <a:buNone/>
              <a:defRPr sz="1600" b="1" spc="100" baseline="0">
                <a:latin typeface="AvenirNext LT Pro Regular" panose="020B0504020202020204" pitchFamily="34" charset="-18"/>
              </a:defRPr>
            </a:lvl1pPr>
          </a:lstStyle>
          <a:p>
            <a:pPr lvl="0"/>
            <a:r>
              <a:rPr lang="hr-HR"/>
              <a:t>SEKUNDARNI NASLOV</a:t>
            </a:r>
          </a:p>
        </p:txBody>
      </p:sp>
      <p:pic>
        <p:nvPicPr>
          <p:cNvPr id="27" name="Picture 26">
            <a:extLst>
              <a:ext uri="{FF2B5EF4-FFF2-40B4-BE49-F238E27FC236}">
                <a16:creationId xmlns:a16="http://schemas.microsoft.com/office/drawing/2014/main" id="{A8AAF3B5-91F8-DDF0-144D-7BFF403F6B0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3574" y="5594229"/>
            <a:ext cx="1298783" cy="784330"/>
          </a:xfrm>
          <a:prstGeom prst="rect">
            <a:avLst/>
          </a:prstGeom>
        </p:spPr>
      </p:pic>
      <p:sp>
        <p:nvSpPr>
          <p:cNvPr id="3" name="Text Placeholder 4">
            <a:extLst>
              <a:ext uri="{FF2B5EF4-FFF2-40B4-BE49-F238E27FC236}">
                <a16:creationId xmlns:a16="http://schemas.microsoft.com/office/drawing/2014/main" id="{9AA68F22-09CF-BB17-B192-2B760371FCAC}"/>
              </a:ext>
            </a:extLst>
          </p:cNvPr>
          <p:cNvSpPr>
            <a:spLocks noGrp="1"/>
          </p:cNvSpPr>
          <p:nvPr>
            <p:ph type="body" sz="quarter" idx="20"/>
          </p:nvPr>
        </p:nvSpPr>
        <p:spPr>
          <a:xfrm>
            <a:off x="838200" y="2644775"/>
            <a:ext cx="4479925" cy="2873254"/>
          </a:xfrm>
        </p:spPr>
        <p:txBody>
          <a:bodyPr lIns="0">
            <a:noAutofit/>
          </a:bodyPr>
          <a:lstStyle>
            <a:lvl1pPr marL="342900" indent="-342900">
              <a:buFontTx/>
              <a:buBlip>
                <a:blip r:embed="rId6"/>
              </a:buBlip>
              <a:defRPr sz="2000"/>
            </a:lvl1pPr>
            <a:lvl2pPr marL="685800" indent="-228600">
              <a:buFontTx/>
              <a:buBlip>
                <a:blip r:embed="rId6"/>
              </a:buBlip>
              <a:defRPr sz="1800"/>
            </a:lvl2pPr>
            <a:lvl3pPr marL="1143000" indent="-228600">
              <a:buFontTx/>
              <a:buBlip>
                <a:blip r:embed="rId6"/>
              </a:buBlip>
              <a:defRPr sz="1600"/>
            </a:lvl3pPr>
            <a:lvl4pPr marL="1600200" indent="-228600">
              <a:buFontTx/>
              <a:buBlip>
                <a:blip r:embed="rId6"/>
              </a:buBlip>
              <a:defRPr sz="1400"/>
            </a:lvl4pPr>
            <a:lvl5pPr marL="2057400" indent="-228600">
              <a:buFontTx/>
              <a:buBlip>
                <a:blip r:embed="rId6"/>
              </a:buBlip>
              <a:defRPr sz="1400"/>
            </a:lvl5pPr>
          </a:lstStyle>
          <a:p>
            <a:pPr lvl="0"/>
            <a:r>
              <a:rPr lang="en-US"/>
              <a:t>Click to edit Master text styles</a:t>
            </a:r>
          </a:p>
        </p:txBody>
      </p:sp>
    </p:spTree>
    <p:extLst>
      <p:ext uri="{BB962C8B-B14F-4D97-AF65-F5344CB8AC3E}">
        <p14:creationId xmlns:p14="http://schemas.microsoft.com/office/powerpoint/2010/main" val="3754467522"/>
      </p:ext>
    </p:extLst>
  </p:cSld>
  <p:clrMapOvr>
    <a:masterClrMapping/>
  </p:clrMapOvr>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rtneri">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5D8DC10-3B86-155C-134A-C4656B0570B5}"/>
              </a:ext>
            </a:extLst>
          </p:cNvPr>
          <p:cNvSpPr/>
          <p:nvPr userDrawn="1"/>
        </p:nvSpPr>
        <p:spPr>
          <a:xfrm>
            <a:off x="0" y="0"/>
            <a:ext cx="12192000" cy="6858000"/>
          </a:xfrm>
          <a:prstGeom prst="rect">
            <a:avLst/>
          </a:prstGeom>
          <a:solidFill>
            <a:srgbClr val="121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4" name="Graphic 3">
            <a:extLst>
              <a:ext uri="{FF2B5EF4-FFF2-40B4-BE49-F238E27FC236}">
                <a16:creationId xmlns:a16="http://schemas.microsoft.com/office/drawing/2014/main" id="{9C7269CB-EC7D-3AD0-11E0-7BC39928DE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417072"/>
            <a:ext cx="12192000" cy="4977384"/>
          </a:xfrm>
          <a:prstGeom prst="rect">
            <a:avLst/>
          </a:prstGeom>
        </p:spPr>
      </p:pic>
      <p:sp>
        <p:nvSpPr>
          <p:cNvPr id="2" name="Title 1">
            <a:extLst>
              <a:ext uri="{FF2B5EF4-FFF2-40B4-BE49-F238E27FC236}">
                <a16:creationId xmlns:a16="http://schemas.microsoft.com/office/drawing/2014/main" id="{DAA637C8-FDF0-B248-6803-7C0A119FAAA8}"/>
              </a:ext>
            </a:extLst>
          </p:cNvPr>
          <p:cNvSpPr>
            <a:spLocks noGrp="1"/>
          </p:cNvSpPr>
          <p:nvPr>
            <p:ph type="title"/>
          </p:nvPr>
        </p:nvSpPr>
        <p:spPr>
          <a:xfrm>
            <a:off x="838199" y="870329"/>
            <a:ext cx="8020051" cy="461665"/>
          </a:xfrm>
        </p:spPr>
        <p:txBody>
          <a:bodyPr wrap="square" lIns="0" rIns="0" anchor="t" anchorCtr="0">
            <a:spAutoFit/>
          </a:bodyPr>
          <a:lstStyle>
            <a:lvl1pPr>
              <a:defRPr sz="3000">
                <a:solidFill>
                  <a:schemeClr val="bg1"/>
                </a:solidFill>
              </a:defRPr>
            </a:lvl1pPr>
          </a:lstStyle>
          <a:p>
            <a:r>
              <a:rPr lang="en-US"/>
              <a:t>Click to edit Master title style</a:t>
            </a:r>
            <a:endParaRPr lang="hr-HR"/>
          </a:p>
        </p:txBody>
      </p:sp>
      <p:sp>
        <p:nvSpPr>
          <p:cNvPr id="7" name="Rectangle 6">
            <a:extLst>
              <a:ext uri="{FF2B5EF4-FFF2-40B4-BE49-F238E27FC236}">
                <a16:creationId xmlns:a16="http://schemas.microsoft.com/office/drawing/2014/main" id="{A42C0129-93D2-15DD-E95D-40CC4AF06CF4}"/>
              </a:ext>
            </a:extLst>
          </p:cNvPr>
          <p:cNvSpPr/>
          <p:nvPr userDrawn="1"/>
        </p:nvSpPr>
        <p:spPr>
          <a:xfrm>
            <a:off x="838200" y="637981"/>
            <a:ext cx="615950" cy="3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Rectangle 9">
            <a:extLst>
              <a:ext uri="{FF2B5EF4-FFF2-40B4-BE49-F238E27FC236}">
                <a16:creationId xmlns:a16="http://schemas.microsoft.com/office/drawing/2014/main" id="{BBD4B6C7-C59A-9F0D-9988-911F07D68406}"/>
              </a:ext>
            </a:extLst>
          </p:cNvPr>
          <p:cNvSpPr/>
          <p:nvPr userDrawn="1"/>
        </p:nvSpPr>
        <p:spPr>
          <a:xfrm>
            <a:off x="11460479" y="637981"/>
            <a:ext cx="110513" cy="3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2" name="TextBox 31">
            <a:extLst>
              <a:ext uri="{FF2B5EF4-FFF2-40B4-BE49-F238E27FC236}">
                <a16:creationId xmlns:a16="http://schemas.microsoft.com/office/drawing/2014/main" id="{72AF9F49-30CF-8ABD-3AFE-D4BE51B4AD2C}"/>
              </a:ext>
            </a:extLst>
          </p:cNvPr>
          <p:cNvSpPr txBox="1"/>
          <p:nvPr userDrawn="1"/>
        </p:nvSpPr>
        <p:spPr>
          <a:xfrm>
            <a:off x="11570991" y="532870"/>
            <a:ext cx="335259" cy="246221"/>
          </a:xfrm>
          <a:prstGeom prst="rect">
            <a:avLst/>
          </a:prstGeom>
          <a:noFill/>
        </p:spPr>
        <p:txBody>
          <a:bodyPr wrap="square" rtlCol="0">
            <a:spAutoFit/>
          </a:bodyPr>
          <a:lstStyle/>
          <a:p>
            <a:pPr algn="l"/>
            <a:fld id="{2A002E02-9B13-4EFA-81F4-3637163764DC}" type="slidenum">
              <a:rPr lang="hr-HR" sz="1000" smtClean="0">
                <a:solidFill>
                  <a:schemeClr val="bg1"/>
                </a:solidFill>
              </a:rPr>
              <a:pPr algn="l"/>
              <a:t>‹#›</a:t>
            </a:fld>
            <a:endParaRPr lang="hr-HR" sz="1000">
              <a:solidFill>
                <a:schemeClr val="bg1"/>
              </a:solidFill>
            </a:endParaRPr>
          </a:p>
        </p:txBody>
      </p:sp>
    </p:spTree>
    <p:extLst>
      <p:ext uri="{BB962C8B-B14F-4D97-AF65-F5344CB8AC3E}">
        <p14:creationId xmlns:p14="http://schemas.microsoft.com/office/powerpoint/2010/main" val="188892534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383152"/>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0010E71-774D-838B-C82D-77A95AB51C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15">
            <a:extLst>
              <a:ext uri="{FF2B5EF4-FFF2-40B4-BE49-F238E27FC236}">
                <a16:creationId xmlns:a16="http://schemas.microsoft.com/office/drawing/2014/main" id="{5897D75A-3B66-4AFC-0B78-5209F2E6733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022850" y="0"/>
            <a:ext cx="7169149" cy="6323822"/>
          </a:xfrm>
          <a:prstGeom prst="rect">
            <a:avLst/>
          </a:prstGeom>
        </p:spPr>
      </p:pic>
      <p:sp>
        <p:nvSpPr>
          <p:cNvPr id="2" name="Title 1">
            <a:extLst>
              <a:ext uri="{FF2B5EF4-FFF2-40B4-BE49-F238E27FC236}">
                <a16:creationId xmlns:a16="http://schemas.microsoft.com/office/drawing/2014/main" id="{6189A690-935B-6D1E-D427-42A2D31B4A61}"/>
              </a:ext>
            </a:extLst>
          </p:cNvPr>
          <p:cNvSpPr>
            <a:spLocks noGrp="1"/>
          </p:cNvSpPr>
          <p:nvPr>
            <p:ph type="ctrTitle"/>
          </p:nvPr>
        </p:nvSpPr>
        <p:spPr>
          <a:xfrm>
            <a:off x="838200" y="2209800"/>
            <a:ext cx="6073140" cy="2502223"/>
          </a:xfrm>
        </p:spPr>
        <p:txBody>
          <a:bodyPr lIns="0" anchor="t" anchorCtr="0"/>
          <a:lstStyle>
            <a:lvl1pPr algn="l">
              <a:defRPr sz="5600"/>
            </a:lvl1pPr>
          </a:lstStyle>
          <a:p>
            <a:r>
              <a:rPr lang="en-US"/>
              <a:t>Click to edit Master title style</a:t>
            </a:r>
            <a:endParaRPr lang="hr-HR"/>
          </a:p>
        </p:txBody>
      </p:sp>
      <p:sp>
        <p:nvSpPr>
          <p:cNvPr id="3" name="Subtitle 2">
            <a:extLst>
              <a:ext uri="{FF2B5EF4-FFF2-40B4-BE49-F238E27FC236}">
                <a16:creationId xmlns:a16="http://schemas.microsoft.com/office/drawing/2014/main" id="{051EC941-C9BD-71F6-2CC0-A70626395C97}"/>
              </a:ext>
            </a:extLst>
          </p:cNvPr>
          <p:cNvSpPr>
            <a:spLocks noGrp="1"/>
          </p:cNvSpPr>
          <p:nvPr>
            <p:ph type="subTitle" idx="1"/>
          </p:nvPr>
        </p:nvSpPr>
        <p:spPr>
          <a:xfrm>
            <a:off x="838200" y="1253067"/>
            <a:ext cx="6073140" cy="341632"/>
          </a:xfrm>
        </p:spPr>
        <p:txBody>
          <a:bodyPr lIns="0" anchor="b" anchorCtr="0">
            <a:sp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r-HR"/>
          </a:p>
        </p:txBody>
      </p:sp>
      <p:pic>
        <p:nvPicPr>
          <p:cNvPr id="12" name="Graphic 11">
            <a:extLst>
              <a:ext uri="{FF2B5EF4-FFF2-40B4-BE49-F238E27FC236}">
                <a16:creationId xmlns:a16="http://schemas.microsoft.com/office/drawing/2014/main" id="{2EE6B56F-87DB-D44C-CB85-EDDFA1D2E43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602769" y="5723504"/>
            <a:ext cx="1571524" cy="582046"/>
          </a:xfrm>
          <a:prstGeom prst="rect">
            <a:avLst/>
          </a:prstGeom>
        </p:spPr>
      </p:pic>
      <p:pic>
        <p:nvPicPr>
          <p:cNvPr id="20" name="Picture 19">
            <a:extLst>
              <a:ext uri="{FF2B5EF4-FFF2-40B4-BE49-F238E27FC236}">
                <a16:creationId xmlns:a16="http://schemas.microsoft.com/office/drawing/2014/main" id="{F2D1B297-F3D7-0BA3-E080-DB9D1EBF42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93574" y="5594229"/>
            <a:ext cx="1298783" cy="784330"/>
          </a:xfrm>
          <a:prstGeom prst="rect">
            <a:avLst/>
          </a:prstGeom>
        </p:spPr>
      </p:pic>
    </p:spTree>
    <p:extLst>
      <p:ext uri="{BB962C8B-B14F-4D97-AF65-F5344CB8AC3E}">
        <p14:creationId xmlns:p14="http://schemas.microsoft.com/office/powerpoint/2010/main" val="2853762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Modula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0010E71-774D-838B-C82D-77A95AB51C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Picture Placeholder 21">
            <a:extLst>
              <a:ext uri="{FF2B5EF4-FFF2-40B4-BE49-F238E27FC236}">
                <a16:creationId xmlns:a16="http://schemas.microsoft.com/office/drawing/2014/main" id="{CA5A7159-A594-787A-AFB2-A1B34F58A49E}"/>
              </a:ext>
            </a:extLst>
          </p:cNvPr>
          <p:cNvSpPr>
            <a:spLocks noGrp="1"/>
          </p:cNvSpPr>
          <p:nvPr>
            <p:ph type="pic" sz="quarter" idx="10"/>
          </p:nvPr>
        </p:nvSpPr>
        <p:spPr>
          <a:xfrm>
            <a:off x="5116209" y="0"/>
            <a:ext cx="7075792" cy="6229350"/>
          </a:xfrm>
          <a:custGeom>
            <a:avLst/>
            <a:gdLst>
              <a:gd name="connsiteX0" fmla="*/ 4716714 w 7075792"/>
              <a:gd name="connsiteY0" fmla="*/ 0 h 6229350"/>
              <a:gd name="connsiteX1" fmla="*/ 7075792 w 7075792"/>
              <a:gd name="connsiteY1" fmla="*/ 0 h 6229350"/>
              <a:gd name="connsiteX2" fmla="*/ 7075792 w 7075792"/>
              <a:gd name="connsiteY2" fmla="*/ 2680639 h 6229350"/>
              <a:gd name="connsiteX3" fmla="*/ 7075792 w 7075792"/>
              <a:gd name="connsiteY3" fmla="*/ 2726783 h 6229350"/>
              <a:gd name="connsiteX4" fmla="*/ 7075792 w 7075792"/>
              <a:gd name="connsiteY4" fmla="*/ 3681373 h 6229350"/>
              <a:gd name="connsiteX5" fmla="*/ 7075792 w 7075792"/>
              <a:gd name="connsiteY5" fmla="*/ 5703028 h 6229350"/>
              <a:gd name="connsiteX6" fmla="*/ 4100989 w 7075792"/>
              <a:gd name="connsiteY6" fmla="*/ 5703028 h 6229350"/>
              <a:gd name="connsiteX7" fmla="*/ 3574667 w 7075792"/>
              <a:gd name="connsiteY7" fmla="*/ 6229350 h 6229350"/>
              <a:gd name="connsiteX8" fmla="*/ 0 w 7075792"/>
              <a:gd name="connsiteY8" fmla="*/ 6229350 h 6229350"/>
              <a:gd name="connsiteX9" fmla="*/ 2547977 w 7075792"/>
              <a:gd name="connsiteY9" fmla="*/ 3681373 h 6229350"/>
              <a:gd name="connsiteX10" fmla="*/ 1762099 w 7075792"/>
              <a:gd name="connsiteY10" fmla="*/ 3681373 h 6229350"/>
              <a:gd name="connsiteX11" fmla="*/ 4112525 w 7075792"/>
              <a:gd name="connsiteY11" fmla="*/ 1330947 h 6229350"/>
              <a:gd name="connsiteX12" fmla="*/ 3388651 w 7075792"/>
              <a:gd name="connsiteY12" fmla="*/ 1330947 h 622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75792" h="6229350">
                <a:moveTo>
                  <a:pt x="4716714" y="0"/>
                </a:moveTo>
                <a:lnTo>
                  <a:pt x="7075792" y="0"/>
                </a:lnTo>
                <a:lnTo>
                  <a:pt x="7075792" y="2680639"/>
                </a:lnTo>
                <a:lnTo>
                  <a:pt x="7075792" y="2726783"/>
                </a:lnTo>
                <a:lnTo>
                  <a:pt x="7075792" y="3681373"/>
                </a:lnTo>
                <a:lnTo>
                  <a:pt x="7075792" y="5703028"/>
                </a:lnTo>
                <a:lnTo>
                  <a:pt x="4100989" y="5703028"/>
                </a:lnTo>
                <a:lnTo>
                  <a:pt x="3574667" y="6229350"/>
                </a:lnTo>
                <a:lnTo>
                  <a:pt x="0" y="6229350"/>
                </a:lnTo>
                <a:lnTo>
                  <a:pt x="2547977" y="3681373"/>
                </a:lnTo>
                <a:lnTo>
                  <a:pt x="1762099" y="3681373"/>
                </a:lnTo>
                <a:lnTo>
                  <a:pt x="4112525" y="1330947"/>
                </a:lnTo>
                <a:lnTo>
                  <a:pt x="3388651" y="1330947"/>
                </a:lnTo>
                <a:close/>
              </a:path>
            </a:pathLst>
          </a:custGeom>
          <a:solidFill>
            <a:schemeClr val="bg1">
              <a:lumMod val="95000"/>
            </a:schemeClr>
          </a:solidFill>
        </p:spPr>
        <p:txBody>
          <a:bodyPr wrap="square" anchor="ctr" anchorCtr="0">
            <a:noAutofit/>
          </a:bodyPr>
          <a:lstStyle>
            <a:lvl1pPr algn="ctr">
              <a:defRPr/>
            </a:lvl1pPr>
          </a:lstStyle>
          <a:p>
            <a:r>
              <a:rPr lang="en-US"/>
              <a:t>Click icon to add picture</a:t>
            </a:r>
            <a:endParaRPr lang="hr-HR"/>
          </a:p>
        </p:txBody>
      </p:sp>
      <p:sp>
        <p:nvSpPr>
          <p:cNvPr id="2" name="Title 1">
            <a:extLst>
              <a:ext uri="{FF2B5EF4-FFF2-40B4-BE49-F238E27FC236}">
                <a16:creationId xmlns:a16="http://schemas.microsoft.com/office/drawing/2014/main" id="{6189A690-935B-6D1E-D427-42A2D31B4A61}"/>
              </a:ext>
            </a:extLst>
          </p:cNvPr>
          <p:cNvSpPr>
            <a:spLocks noGrp="1"/>
          </p:cNvSpPr>
          <p:nvPr>
            <p:ph type="ctrTitle"/>
          </p:nvPr>
        </p:nvSpPr>
        <p:spPr>
          <a:xfrm>
            <a:off x="838200" y="2209800"/>
            <a:ext cx="6073140" cy="2502223"/>
          </a:xfrm>
        </p:spPr>
        <p:txBody>
          <a:bodyPr lIns="0" anchor="t" anchorCtr="0"/>
          <a:lstStyle>
            <a:lvl1pPr algn="l">
              <a:defRPr sz="5600"/>
            </a:lvl1pPr>
          </a:lstStyle>
          <a:p>
            <a:r>
              <a:rPr lang="en-US"/>
              <a:t>Click to edit Master title style</a:t>
            </a:r>
            <a:endParaRPr lang="hr-HR"/>
          </a:p>
        </p:txBody>
      </p:sp>
      <p:sp>
        <p:nvSpPr>
          <p:cNvPr id="3" name="Subtitle 2">
            <a:extLst>
              <a:ext uri="{FF2B5EF4-FFF2-40B4-BE49-F238E27FC236}">
                <a16:creationId xmlns:a16="http://schemas.microsoft.com/office/drawing/2014/main" id="{051EC941-C9BD-71F6-2CC0-A70626395C97}"/>
              </a:ext>
            </a:extLst>
          </p:cNvPr>
          <p:cNvSpPr>
            <a:spLocks noGrp="1"/>
          </p:cNvSpPr>
          <p:nvPr>
            <p:ph type="subTitle" idx="1"/>
          </p:nvPr>
        </p:nvSpPr>
        <p:spPr>
          <a:xfrm>
            <a:off x="838200" y="1253067"/>
            <a:ext cx="6073140" cy="341632"/>
          </a:xfrm>
        </p:spPr>
        <p:txBody>
          <a:bodyPr lIns="0" anchor="b" anchorCtr="0">
            <a:sp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r-HR"/>
          </a:p>
        </p:txBody>
      </p:sp>
      <p:pic>
        <p:nvPicPr>
          <p:cNvPr id="12" name="Graphic 11">
            <a:extLst>
              <a:ext uri="{FF2B5EF4-FFF2-40B4-BE49-F238E27FC236}">
                <a16:creationId xmlns:a16="http://schemas.microsoft.com/office/drawing/2014/main" id="{2EE6B56F-87DB-D44C-CB85-EDDFA1D2E4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602769" y="5723504"/>
            <a:ext cx="1571524" cy="582046"/>
          </a:xfrm>
          <a:prstGeom prst="rect">
            <a:avLst/>
          </a:prstGeom>
        </p:spPr>
      </p:pic>
      <p:pic>
        <p:nvPicPr>
          <p:cNvPr id="20" name="Picture 19">
            <a:extLst>
              <a:ext uri="{FF2B5EF4-FFF2-40B4-BE49-F238E27FC236}">
                <a16:creationId xmlns:a16="http://schemas.microsoft.com/office/drawing/2014/main" id="{F2D1B297-F3D7-0BA3-E080-DB9D1EBF428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3574" y="5594229"/>
            <a:ext cx="1298783" cy="784330"/>
          </a:xfrm>
          <a:prstGeom prst="rect">
            <a:avLst/>
          </a:prstGeom>
        </p:spPr>
      </p:pic>
    </p:spTree>
    <p:extLst>
      <p:ext uri="{BB962C8B-B14F-4D97-AF65-F5344CB8AC3E}">
        <p14:creationId xmlns:p14="http://schemas.microsoft.com/office/powerpoint/2010/main" val="398518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25" name="Graphic 24">
            <a:extLst>
              <a:ext uri="{FF2B5EF4-FFF2-40B4-BE49-F238E27FC236}">
                <a16:creationId xmlns:a16="http://schemas.microsoft.com/office/drawing/2014/main" id="{76276672-E55E-5FB2-D6E9-E684B7FDA7E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 y="5024264"/>
            <a:ext cx="12258675" cy="1867074"/>
          </a:xfrm>
          <a:prstGeom prst="rect">
            <a:avLst/>
          </a:prstGeom>
        </p:spPr>
      </p:pic>
      <p:sp>
        <p:nvSpPr>
          <p:cNvPr id="2" name="Title 1">
            <a:extLst>
              <a:ext uri="{FF2B5EF4-FFF2-40B4-BE49-F238E27FC236}">
                <a16:creationId xmlns:a16="http://schemas.microsoft.com/office/drawing/2014/main" id="{DAA637C8-FDF0-B248-6803-7C0A119FAAA8}"/>
              </a:ext>
            </a:extLst>
          </p:cNvPr>
          <p:cNvSpPr>
            <a:spLocks noGrp="1"/>
          </p:cNvSpPr>
          <p:nvPr>
            <p:ph type="title" hasCustomPrompt="1"/>
          </p:nvPr>
        </p:nvSpPr>
        <p:spPr>
          <a:xfrm>
            <a:off x="838200" y="1263771"/>
            <a:ext cx="4480560" cy="646331"/>
          </a:xfrm>
        </p:spPr>
        <p:txBody>
          <a:bodyPr wrap="square" lIns="0" anchor="t" anchorCtr="0">
            <a:spAutoFit/>
          </a:bodyPr>
          <a:lstStyle>
            <a:lvl1pPr>
              <a:defRPr sz="4000">
                <a:solidFill>
                  <a:schemeClr val="tx2"/>
                </a:solidFill>
              </a:defRPr>
            </a:lvl1pPr>
          </a:lstStyle>
          <a:p>
            <a:r>
              <a:rPr lang="hr-HR"/>
              <a:t>Agenda</a:t>
            </a:r>
          </a:p>
        </p:txBody>
      </p:sp>
      <p:sp>
        <p:nvSpPr>
          <p:cNvPr id="7" name="Rectangle 6">
            <a:extLst>
              <a:ext uri="{FF2B5EF4-FFF2-40B4-BE49-F238E27FC236}">
                <a16:creationId xmlns:a16="http://schemas.microsoft.com/office/drawing/2014/main" id="{A42C0129-93D2-15DD-E95D-40CC4AF06CF4}"/>
              </a:ext>
            </a:extLst>
          </p:cNvPr>
          <p:cNvSpPr/>
          <p:nvPr userDrawn="1"/>
        </p:nvSpPr>
        <p:spPr>
          <a:xfrm>
            <a:off x="838200" y="637981"/>
            <a:ext cx="61595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Rectangle 9">
            <a:extLst>
              <a:ext uri="{FF2B5EF4-FFF2-40B4-BE49-F238E27FC236}">
                <a16:creationId xmlns:a16="http://schemas.microsoft.com/office/drawing/2014/main" id="{BBD4B6C7-C59A-9F0D-9988-911F07D68406}"/>
              </a:ext>
            </a:extLst>
          </p:cNvPr>
          <p:cNvSpPr/>
          <p:nvPr userDrawn="1"/>
        </p:nvSpPr>
        <p:spPr>
          <a:xfrm>
            <a:off x="11460479" y="637981"/>
            <a:ext cx="110513"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 name="Text Placeholder 11">
            <a:extLst>
              <a:ext uri="{FF2B5EF4-FFF2-40B4-BE49-F238E27FC236}">
                <a16:creationId xmlns:a16="http://schemas.microsoft.com/office/drawing/2014/main" id="{E1FA1C73-5876-D9B8-4479-0862CD3238B1}"/>
              </a:ext>
            </a:extLst>
          </p:cNvPr>
          <p:cNvSpPr>
            <a:spLocks noGrp="1"/>
          </p:cNvSpPr>
          <p:nvPr>
            <p:ph type="body" sz="quarter" idx="14" hasCustomPrompt="1"/>
          </p:nvPr>
        </p:nvSpPr>
        <p:spPr>
          <a:xfrm>
            <a:off x="838200" y="1926302"/>
            <a:ext cx="4479925" cy="312738"/>
          </a:xfrm>
        </p:spPr>
        <p:txBody>
          <a:bodyPr lIns="0">
            <a:noAutofit/>
          </a:bodyPr>
          <a:lstStyle>
            <a:lvl1pPr marL="0" indent="0">
              <a:buNone/>
              <a:defRPr sz="1600" b="1" spc="100" baseline="0">
                <a:latin typeface="AvenirNext LT Pro Regular" panose="020B0504020202020204" pitchFamily="34" charset="-18"/>
              </a:defRPr>
            </a:lvl1pPr>
          </a:lstStyle>
          <a:p>
            <a:pPr lvl="0"/>
            <a:r>
              <a:rPr lang="hr-HR"/>
              <a:t>SEKUNDARNI NASLOV</a:t>
            </a:r>
          </a:p>
        </p:txBody>
      </p:sp>
      <p:sp>
        <p:nvSpPr>
          <p:cNvPr id="19" name="Text Placeholder 15">
            <a:extLst>
              <a:ext uri="{FF2B5EF4-FFF2-40B4-BE49-F238E27FC236}">
                <a16:creationId xmlns:a16="http://schemas.microsoft.com/office/drawing/2014/main" id="{6A10C3AB-EDFF-A4B5-B600-49846919F80F}"/>
              </a:ext>
            </a:extLst>
          </p:cNvPr>
          <p:cNvSpPr>
            <a:spLocks noGrp="1"/>
          </p:cNvSpPr>
          <p:nvPr>
            <p:ph type="body" sz="quarter" idx="16"/>
          </p:nvPr>
        </p:nvSpPr>
        <p:spPr>
          <a:xfrm>
            <a:off x="7226299" y="1307951"/>
            <a:ext cx="4344693" cy="646331"/>
          </a:xfrm>
        </p:spPr>
        <p:txBody>
          <a:bodyPr wrap="square" lIns="0">
            <a:spAutoFit/>
          </a:bodyPr>
          <a:lstStyle>
            <a:lvl1pPr marL="324000" indent="-324000">
              <a:buClr>
                <a:schemeClr val="tx2"/>
              </a:buClr>
              <a:buFont typeface="+mj-lt"/>
              <a:buAutoNum type="arabicPeriod"/>
              <a:defRPr sz="2000">
                <a:latin typeface="+mj-lt"/>
              </a:defRPr>
            </a:lvl1pPr>
            <a:lvl2pPr marL="624600" indent="-228600">
              <a:buClr>
                <a:schemeClr val="tx2"/>
              </a:buClr>
              <a:buFont typeface="+mj-lt"/>
              <a:buAutoNum type="arabicPeriod"/>
              <a:defRPr sz="1200">
                <a:latin typeface="+mj-lt"/>
              </a:defRPr>
            </a:lvl2pPr>
            <a:lvl3pPr marL="804600" indent="-228600">
              <a:buClr>
                <a:schemeClr val="tx2"/>
              </a:buClr>
              <a:buFont typeface="+mj-lt"/>
              <a:buAutoNum type="arabicPeriod"/>
              <a:defRPr sz="1100">
                <a:latin typeface="+mj-lt"/>
              </a:defRPr>
            </a:lvl3pPr>
            <a:lvl4pPr marL="984600" indent="-228600">
              <a:buClr>
                <a:schemeClr val="tx2"/>
              </a:buClr>
              <a:buFont typeface="+mj-lt"/>
              <a:buAutoNum type="arabicPeriod"/>
              <a:defRPr sz="1050">
                <a:latin typeface="+mj-lt"/>
              </a:defRPr>
            </a:lvl4pPr>
            <a:lvl5pPr marL="1164600" indent="-228600">
              <a:buClr>
                <a:schemeClr val="tx2"/>
              </a:buClr>
              <a:buFont typeface="+mj-lt"/>
              <a:buAutoNum type="arabicPeriod"/>
              <a:defRPr sz="1050">
                <a:latin typeface="+mj-lt"/>
              </a:defRPr>
            </a:lvl5pPr>
          </a:lstStyle>
          <a:p>
            <a:pPr lvl="0"/>
            <a:r>
              <a:rPr lang="en-US"/>
              <a:t>Click to edit Master text styles</a:t>
            </a:r>
          </a:p>
        </p:txBody>
      </p:sp>
      <p:pic>
        <p:nvPicPr>
          <p:cNvPr id="27" name="Picture 26">
            <a:extLst>
              <a:ext uri="{FF2B5EF4-FFF2-40B4-BE49-F238E27FC236}">
                <a16:creationId xmlns:a16="http://schemas.microsoft.com/office/drawing/2014/main" id="{A8AAF3B5-91F8-DDF0-144D-7BFF403F6B0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3574" y="5594229"/>
            <a:ext cx="1298783" cy="784330"/>
          </a:xfrm>
          <a:prstGeom prst="rect">
            <a:avLst/>
          </a:prstGeom>
        </p:spPr>
      </p:pic>
      <p:sp>
        <p:nvSpPr>
          <p:cNvPr id="11" name="TextBox 10">
            <a:extLst>
              <a:ext uri="{FF2B5EF4-FFF2-40B4-BE49-F238E27FC236}">
                <a16:creationId xmlns:a16="http://schemas.microsoft.com/office/drawing/2014/main" id="{C5981715-AA80-6FA3-CFAF-357BDC3D9E35}"/>
              </a:ext>
            </a:extLst>
          </p:cNvPr>
          <p:cNvSpPr txBox="1"/>
          <p:nvPr userDrawn="1"/>
        </p:nvSpPr>
        <p:spPr>
          <a:xfrm>
            <a:off x="11570991" y="532870"/>
            <a:ext cx="335259" cy="246221"/>
          </a:xfrm>
          <a:prstGeom prst="rect">
            <a:avLst/>
          </a:prstGeom>
          <a:noFill/>
        </p:spPr>
        <p:txBody>
          <a:bodyPr wrap="square" rtlCol="0">
            <a:spAutoFit/>
          </a:bodyPr>
          <a:lstStyle/>
          <a:p>
            <a:pPr algn="l"/>
            <a:fld id="{2A002E02-9B13-4EFA-81F4-3637163764DC}" type="slidenum">
              <a:rPr lang="hr-HR" sz="1000" smtClean="0"/>
              <a:pPr algn="l"/>
              <a:t>‹#›</a:t>
            </a:fld>
            <a:endParaRPr lang="hr-HR" sz="1000"/>
          </a:p>
        </p:txBody>
      </p:sp>
    </p:spTree>
    <p:extLst>
      <p:ext uri="{BB962C8B-B14F-4D97-AF65-F5344CB8AC3E}">
        <p14:creationId xmlns:p14="http://schemas.microsoft.com/office/powerpoint/2010/main" val="3675173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1">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B229344-E351-8BCF-BCDB-0E1866817FB0}"/>
              </a:ext>
            </a:extLst>
          </p:cNvPr>
          <p:cNvSpPr>
            <a:spLocks noGrp="1"/>
          </p:cNvSpPr>
          <p:nvPr>
            <p:ph type="pic" sz="quarter" idx="10"/>
          </p:nvPr>
        </p:nvSpPr>
        <p:spPr>
          <a:xfrm>
            <a:off x="0" y="0"/>
            <a:ext cx="12192000" cy="6858000"/>
          </a:xfrm>
          <a:solidFill>
            <a:schemeClr val="accent1"/>
          </a:solidFill>
        </p:spPr>
        <p:txBody>
          <a:bodyPr/>
          <a:lstStyle>
            <a:lvl1pPr>
              <a:defRPr>
                <a:solidFill>
                  <a:schemeClr val="bg1"/>
                </a:solidFill>
              </a:defRPr>
            </a:lvl1pPr>
          </a:lstStyle>
          <a:p>
            <a:r>
              <a:rPr lang="en-US"/>
              <a:t>Click icon to add picture</a:t>
            </a:r>
            <a:endParaRPr lang="hr-HR"/>
          </a:p>
        </p:txBody>
      </p:sp>
      <p:sp>
        <p:nvSpPr>
          <p:cNvPr id="2" name="Title 1">
            <a:extLst>
              <a:ext uri="{FF2B5EF4-FFF2-40B4-BE49-F238E27FC236}">
                <a16:creationId xmlns:a16="http://schemas.microsoft.com/office/drawing/2014/main" id="{CE44AB1A-450F-7474-39E0-36391482AE56}"/>
              </a:ext>
            </a:extLst>
          </p:cNvPr>
          <p:cNvSpPr>
            <a:spLocks noGrp="1"/>
          </p:cNvSpPr>
          <p:nvPr>
            <p:ph type="title"/>
          </p:nvPr>
        </p:nvSpPr>
        <p:spPr>
          <a:xfrm>
            <a:off x="5958840" y="3387706"/>
            <a:ext cx="5388610" cy="1754326"/>
          </a:xfrm>
        </p:spPr>
        <p:txBody>
          <a:bodyPr rIns="0" anchor="b" anchorCtr="0">
            <a:spAutoFit/>
          </a:bodyPr>
          <a:lstStyle>
            <a:lvl1pPr algn="r">
              <a:defRPr sz="4000">
                <a:solidFill>
                  <a:schemeClr val="bg1"/>
                </a:solidFill>
              </a:defRPr>
            </a:lvl1pPr>
          </a:lstStyle>
          <a:p>
            <a:r>
              <a:rPr lang="en-US"/>
              <a:t>Click to edit Master title style</a:t>
            </a:r>
            <a:endParaRPr lang="hr-HR"/>
          </a:p>
        </p:txBody>
      </p:sp>
      <p:sp>
        <p:nvSpPr>
          <p:cNvPr id="3" name="Text Placeholder 2">
            <a:extLst>
              <a:ext uri="{FF2B5EF4-FFF2-40B4-BE49-F238E27FC236}">
                <a16:creationId xmlns:a16="http://schemas.microsoft.com/office/drawing/2014/main" id="{D123A5DE-82EB-EB39-8049-139E51AEE4E9}"/>
              </a:ext>
            </a:extLst>
          </p:cNvPr>
          <p:cNvSpPr>
            <a:spLocks noGrp="1"/>
          </p:cNvSpPr>
          <p:nvPr>
            <p:ph type="body" idx="1"/>
          </p:nvPr>
        </p:nvSpPr>
        <p:spPr>
          <a:xfrm>
            <a:off x="5958840" y="5470332"/>
            <a:ext cx="5388610" cy="369332"/>
          </a:xfrm>
        </p:spPr>
        <p:txBody>
          <a:bodyPr wrap="square" rIns="0">
            <a:spAutoFit/>
          </a:bodyPr>
          <a:lstStyle>
            <a:lvl1pPr marL="0" indent="0" algn="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617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AEC06A6-EF51-60B5-B75D-3648C9305517}"/>
              </a:ext>
            </a:extLst>
          </p:cNvPr>
          <p:cNvSpPr>
            <a:spLocks noGrp="1"/>
          </p:cNvSpPr>
          <p:nvPr>
            <p:ph type="pic" sz="quarter" idx="16"/>
          </p:nvPr>
        </p:nvSpPr>
        <p:spPr>
          <a:xfrm>
            <a:off x="4699000" y="637981"/>
            <a:ext cx="6483350" cy="5637919"/>
          </a:xfrm>
          <a:solidFill>
            <a:schemeClr val="bg1">
              <a:lumMod val="95000"/>
            </a:schemeClr>
          </a:solidFill>
        </p:spPr>
        <p:txBody>
          <a:bodyPr/>
          <a:lstStyle/>
          <a:p>
            <a:r>
              <a:rPr lang="en-US"/>
              <a:t>Click icon to add picture</a:t>
            </a:r>
            <a:endParaRPr lang="hr-HR"/>
          </a:p>
        </p:txBody>
      </p:sp>
      <p:pic>
        <p:nvPicPr>
          <p:cNvPr id="25" name="Graphic 24">
            <a:extLst>
              <a:ext uri="{FF2B5EF4-FFF2-40B4-BE49-F238E27FC236}">
                <a16:creationId xmlns:a16="http://schemas.microsoft.com/office/drawing/2014/main" id="{76276672-E55E-5FB2-D6E9-E684B7FDA7E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 y="5024264"/>
            <a:ext cx="12258675" cy="1867074"/>
          </a:xfrm>
          <a:prstGeom prst="rect">
            <a:avLst/>
          </a:prstGeom>
        </p:spPr>
      </p:pic>
      <p:sp>
        <p:nvSpPr>
          <p:cNvPr id="2" name="Title 1">
            <a:extLst>
              <a:ext uri="{FF2B5EF4-FFF2-40B4-BE49-F238E27FC236}">
                <a16:creationId xmlns:a16="http://schemas.microsoft.com/office/drawing/2014/main" id="{DAA637C8-FDF0-B248-6803-7C0A119FAAA8}"/>
              </a:ext>
            </a:extLst>
          </p:cNvPr>
          <p:cNvSpPr>
            <a:spLocks noGrp="1"/>
          </p:cNvSpPr>
          <p:nvPr>
            <p:ph type="title"/>
          </p:nvPr>
        </p:nvSpPr>
        <p:spPr>
          <a:xfrm>
            <a:off x="838200" y="1692116"/>
            <a:ext cx="6159500" cy="2419124"/>
          </a:xfrm>
        </p:spPr>
        <p:txBody>
          <a:bodyPr wrap="square" lIns="0" anchor="b" anchorCtr="0">
            <a:spAutoFit/>
          </a:bodyPr>
          <a:lstStyle>
            <a:lvl1pPr>
              <a:defRPr sz="5600">
                <a:solidFill>
                  <a:schemeClr val="tx2"/>
                </a:solidFill>
              </a:defRPr>
            </a:lvl1pPr>
          </a:lstStyle>
          <a:p>
            <a:r>
              <a:rPr lang="en-US"/>
              <a:t>Click to edit Master title style</a:t>
            </a:r>
            <a:endParaRPr lang="hr-HR"/>
          </a:p>
        </p:txBody>
      </p:sp>
      <p:sp>
        <p:nvSpPr>
          <p:cNvPr id="7" name="Rectangle 6">
            <a:extLst>
              <a:ext uri="{FF2B5EF4-FFF2-40B4-BE49-F238E27FC236}">
                <a16:creationId xmlns:a16="http://schemas.microsoft.com/office/drawing/2014/main" id="{A42C0129-93D2-15DD-E95D-40CC4AF06CF4}"/>
              </a:ext>
            </a:extLst>
          </p:cNvPr>
          <p:cNvSpPr/>
          <p:nvPr userDrawn="1"/>
        </p:nvSpPr>
        <p:spPr>
          <a:xfrm>
            <a:off x="838200" y="637981"/>
            <a:ext cx="61595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Rectangle 9">
            <a:extLst>
              <a:ext uri="{FF2B5EF4-FFF2-40B4-BE49-F238E27FC236}">
                <a16:creationId xmlns:a16="http://schemas.microsoft.com/office/drawing/2014/main" id="{BBD4B6C7-C59A-9F0D-9988-911F07D68406}"/>
              </a:ext>
            </a:extLst>
          </p:cNvPr>
          <p:cNvSpPr/>
          <p:nvPr userDrawn="1"/>
        </p:nvSpPr>
        <p:spPr>
          <a:xfrm>
            <a:off x="11460479" y="637981"/>
            <a:ext cx="110513"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7" name="Picture 26">
            <a:extLst>
              <a:ext uri="{FF2B5EF4-FFF2-40B4-BE49-F238E27FC236}">
                <a16:creationId xmlns:a16="http://schemas.microsoft.com/office/drawing/2014/main" id="{A8AAF3B5-91F8-DDF0-144D-7BFF403F6B0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3574" y="5594229"/>
            <a:ext cx="1298783" cy="784330"/>
          </a:xfrm>
          <a:prstGeom prst="rect">
            <a:avLst/>
          </a:prstGeom>
        </p:spPr>
      </p:pic>
      <p:sp>
        <p:nvSpPr>
          <p:cNvPr id="31" name="TextBox 30">
            <a:extLst>
              <a:ext uri="{FF2B5EF4-FFF2-40B4-BE49-F238E27FC236}">
                <a16:creationId xmlns:a16="http://schemas.microsoft.com/office/drawing/2014/main" id="{78F47706-AEC6-5B3F-0EBC-8315C088ABA7}"/>
              </a:ext>
            </a:extLst>
          </p:cNvPr>
          <p:cNvSpPr txBox="1"/>
          <p:nvPr userDrawn="1"/>
        </p:nvSpPr>
        <p:spPr>
          <a:xfrm>
            <a:off x="11570991" y="532870"/>
            <a:ext cx="335259" cy="246221"/>
          </a:xfrm>
          <a:prstGeom prst="rect">
            <a:avLst/>
          </a:prstGeom>
          <a:noFill/>
        </p:spPr>
        <p:txBody>
          <a:bodyPr wrap="square" rtlCol="0">
            <a:spAutoFit/>
          </a:bodyPr>
          <a:lstStyle/>
          <a:p>
            <a:pPr algn="l"/>
            <a:fld id="{2A002E02-9B13-4EFA-81F4-3637163764DC}" type="slidenum">
              <a:rPr lang="hr-HR" sz="1000" smtClean="0"/>
              <a:pPr algn="l"/>
              <a:t>‹#›</a:t>
            </a:fld>
            <a:endParaRPr lang="hr-HR" sz="1000"/>
          </a:p>
        </p:txBody>
      </p:sp>
      <p:sp>
        <p:nvSpPr>
          <p:cNvPr id="12" name="Text Placeholder 11">
            <a:extLst>
              <a:ext uri="{FF2B5EF4-FFF2-40B4-BE49-F238E27FC236}">
                <a16:creationId xmlns:a16="http://schemas.microsoft.com/office/drawing/2014/main" id="{E1FA1C73-5876-D9B8-4479-0862CD3238B1}"/>
              </a:ext>
            </a:extLst>
          </p:cNvPr>
          <p:cNvSpPr>
            <a:spLocks noGrp="1"/>
          </p:cNvSpPr>
          <p:nvPr>
            <p:ph type="body" sz="quarter" idx="14" hasCustomPrompt="1"/>
          </p:nvPr>
        </p:nvSpPr>
        <p:spPr>
          <a:xfrm>
            <a:off x="838200" y="4277943"/>
            <a:ext cx="3472159" cy="369332"/>
          </a:xfrm>
        </p:spPr>
        <p:txBody>
          <a:bodyPr wrap="square" lIns="0">
            <a:spAutoFit/>
          </a:bodyPr>
          <a:lstStyle>
            <a:lvl1pPr marL="0" indent="0">
              <a:buNone/>
              <a:defRPr sz="2000" b="1" spc="100" baseline="0">
                <a:latin typeface="AvenirNext LT Pro Regular" panose="020B0504020202020204" pitchFamily="34" charset="-18"/>
              </a:defRPr>
            </a:lvl1pPr>
          </a:lstStyle>
          <a:p>
            <a:pPr lvl="0"/>
            <a:r>
              <a:rPr lang="hr-HR"/>
              <a:t>SEKUNDARNI NASLOV</a:t>
            </a:r>
          </a:p>
        </p:txBody>
      </p:sp>
    </p:spTree>
    <p:extLst>
      <p:ext uri="{BB962C8B-B14F-4D97-AF65-F5344CB8AC3E}">
        <p14:creationId xmlns:p14="http://schemas.microsoft.com/office/powerpoint/2010/main" val="1732904919"/>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8F650DF-804A-B9F2-AA4E-43226DBAF5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Picture Placeholder 18">
            <a:extLst>
              <a:ext uri="{FF2B5EF4-FFF2-40B4-BE49-F238E27FC236}">
                <a16:creationId xmlns:a16="http://schemas.microsoft.com/office/drawing/2014/main" id="{2B893920-827F-3D71-A779-0A75C4F87D5E}"/>
              </a:ext>
            </a:extLst>
          </p:cNvPr>
          <p:cNvSpPr>
            <a:spLocks noGrp="1"/>
          </p:cNvSpPr>
          <p:nvPr>
            <p:ph type="pic" sz="quarter" idx="15"/>
          </p:nvPr>
        </p:nvSpPr>
        <p:spPr>
          <a:xfrm>
            <a:off x="-1587" y="517703"/>
            <a:ext cx="12195175" cy="3132137"/>
          </a:xfrm>
          <a:custGeom>
            <a:avLst/>
            <a:gdLst>
              <a:gd name="connsiteX0" fmla="*/ 4829175 w 12195175"/>
              <a:gd name="connsiteY0" fmla="*/ 0 h 3132137"/>
              <a:gd name="connsiteX1" fmla="*/ 8378825 w 12195175"/>
              <a:gd name="connsiteY1" fmla="*/ 0 h 3132137"/>
              <a:gd name="connsiteX2" fmla="*/ 8108950 w 12195175"/>
              <a:gd name="connsiteY2" fmla="*/ 271463 h 3132137"/>
              <a:gd name="connsiteX3" fmla="*/ 9036050 w 12195175"/>
              <a:gd name="connsiteY3" fmla="*/ 271463 h 3132137"/>
              <a:gd name="connsiteX4" fmla="*/ 9167812 w 12195175"/>
              <a:gd name="connsiteY4" fmla="*/ 138113 h 3132137"/>
              <a:gd name="connsiteX5" fmla="*/ 10691812 w 12195175"/>
              <a:gd name="connsiteY5" fmla="*/ 138113 h 3132137"/>
              <a:gd name="connsiteX6" fmla="*/ 10237788 w 12195175"/>
              <a:gd name="connsiteY6" fmla="*/ 592138 h 3132137"/>
              <a:gd name="connsiteX7" fmla="*/ 12195175 w 12195175"/>
              <a:gd name="connsiteY7" fmla="*/ 592138 h 3132137"/>
              <a:gd name="connsiteX8" fmla="*/ 12195175 w 12195175"/>
              <a:gd name="connsiteY8" fmla="*/ 2759075 h 3132137"/>
              <a:gd name="connsiteX9" fmla="*/ 9845675 w 12195175"/>
              <a:gd name="connsiteY9" fmla="*/ 2759075 h 3132137"/>
              <a:gd name="connsiteX10" fmla="*/ 9472612 w 12195175"/>
              <a:gd name="connsiteY10" fmla="*/ 3132137 h 3132137"/>
              <a:gd name="connsiteX11" fmla="*/ 7681913 w 12195175"/>
              <a:gd name="connsiteY11" fmla="*/ 3132137 h 3132137"/>
              <a:gd name="connsiteX12" fmla="*/ 7885113 w 12195175"/>
              <a:gd name="connsiteY12" fmla="*/ 2930525 h 3132137"/>
              <a:gd name="connsiteX13" fmla="*/ 5776913 w 12195175"/>
              <a:gd name="connsiteY13" fmla="*/ 2930525 h 3132137"/>
              <a:gd name="connsiteX14" fmla="*/ 5672138 w 12195175"/>
              <a:gd name="connsiteY14" fmla="*/ 3035300 h 3132137"/>
              <a:gd name="connsiteX15" fmla="*/ 3094038 w 12195175"/>
              <a:gd name="connsiteY15" fmla="*/ 3035300 h 3132137"/>
              <a:gd name="connsiteX16" fmla="*/ 3240088 w 12195175"/>
              <a:gd name="connsiteY16" fmla="*/ 2886075 h 3132137"/>
              <a:gd name="connsiteX17" fmla="*/ 2133600 w 12195175"/>
              <a:gd name="connsiteY17" fmla="*/ 2886075 h 3132137"/>
              <a:gd name="connsiteX18" fmla="*/ 1935163 w 12195175"/>
              <a:gd name="connsiteY18" fmla="*/ 3086100 h 3132137"/>
              <a:gd name="connsiteX19" fmla="*/ 1558925 w 12195175"/>
              <a:gd name="connsiteY19" fmla="*/ 3086100 h 3132137"/>
              <a:gd name="connsiteX20" fmla="*/ 0 w 12195175"/>
              <a:gd name="connsiteY20" fmla="*/ 3086100 h 3132137"/>
              <a:gd name="connsiteX21" fmla="*/ 0 w 12195175"/>
              <a:gd name="connsiteY21" fmla="*/ 2886075 h 3132137"/>
              <a:gd name="connsiteX22" fmla="*/ 0 w 12195175"/>
              <a:gd name="connsiteY22" fmla="*/ 2439987 h 3132137"/>
              <a:gd name="connsiteX23" fmla="*/ 0 w 12195175"/>
              <a:gd name="connsiteY23" fmla="*/ 2185987 h 3132137"/>
              <a:gd name="connsiteX24" fmla="*/ 0 w 12195175"/>
              <a:gd name="connsiteY24" fmla="*/ 355600 h 3132137"/>
              <a:gd name="connsiteX25" fmla="*/ 1827213 w 12195175"/>
              <a:gd name="connsiteY25" fmla="*/ 355600 h 3132137"/>
              <a:gd name="connsiteX26" fmla="*/ 2073275 w 12195175"/>
              <a:gd name="connsiteY26" fmla="*/ 107950 h 3132137"/>
              <a:gd name="connsiteX27" fmla="*/ 4532313 w 12195175"/>
              <a:gd name="connsiteY27" fmla="*/ 107950 h 3132137"/>
              <a:gd name="connsiteX28" fmla="*/ 4284663 w 12195175"/>
              <a:gd name="connsiteY28" fmla="*/ 355600 h 3132137"/>
              <a:gd name="connsiteX29" fmla="*/ 4475163 w 12195175"/>
              <a:gd name="connsiteY29" fmla="*/ 355600 h 31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5175" h="3132137">
                <a:moveTo>
                  <a:pt x="4829175" y="0"/>
                </a:moveTo>
                <a:lnTo>
                  <a:pt x="8378825" y="0"/>
                </a:lnTo>
                <a:lnTo>
                  <a:pt x="8108950" y="271463"/>
                </a:lnTo>
                <a:lnTo>
                  <a:pt x="9036050" y="271463"/>
                </a:lnTo>
                <a:lnTo>
                  <a:pt x="9167812" y="138113"/>
                </a:lnTo>
                <a:lnTo>
                  <a:pt x="10691812" y="138113"/>
                </a:lnTo>
                <a:lnTo>
                  <a:pt x="10237788" y="592138"/>
                </a:lnTo>
                <a:lnTo>
                  <a:pt x="12195175" y="592138"/>
                </a:lnTo>
                <a:lnTo>
                  <a:pt x="12195175" y="2759075"/>
                </a:lnTo>
                <a:lnTo>
                  <a:pt x="9845675" y="2759075"/>
                </a:lnTo>
                <a:lnTo>
                  <a:pt x="9472612" y="3132137"/>
                </a:lnTo>
                <a:lnTo>
                  <a:pt x="7681913" y="3132137"/>
                </a:lnTo>
                <a:lnTo>
                  <a:pt x="7885113" y="2930525"/>
                </a:lnTo>
                <a:lnTo>
                  <a:pt x="5776913" y="2930525"/>
                </a:lnTo>
                <a:lnTo>
                  <a:pt x="5672138" y="3035300"/>
                </a:lnTo>
                <a:lnTo>
                  <a:pt x="3094038" y="3035300"/>
                </a:lnTo>
                <a:lnTo>
                  <a:pt x="3240088" y="2886075"/>
                </a:lnTo>
                <a:lnTo>
                  <a:pt x="2133600" y="2886075"/>
                </a:lnTo>
                <a:lnTo>
                  <a:pt x="1935163" y="3086100"/>
                </a:lnTo>
                <a:lnTo>
                  <a:pt x="1558925" y="3086100"/>
                </a:lnTo>
                <a:lnTo>
                  <a:pt x="0" y="3086100"/>
                </a:lnTo>
                <a:lnTo>
                  <a:pt x="0" y="2886075"/>
                </a:lnTo>
                <a:lnTo>
                  <a:pt x="0" y="2439987"/>
                </a:lnTo>
                <a:lnTo>
                  <a:pt x="0" y="2185987"/>
                </a:lnTo>
                <a:lnTo>
                  <a:pt x="0" y="355600"/>
                </a:lnTo>
                <a:lnTo>
                  <a:pt x="1827213" y="355600"/>
                </a:lnTo>
                <a:lnTo>
                  <a:pt x="2073275" y="107950"/>
                </a:lnTo>
                <a:lnTo>
                  <a:pt x="4532313" y="107950"/>
                </a:lnTo>
                <a:lnTo>
                  <a:pt x="4284663" y="355600"/>
                </a:lnTo>
                <a:lnTo>
                  <a:pt x="4475163" y="355600"/>
                </a:lnTo>
                <a:close/>
              </a:path>
            </a:pathLst>
          </a:custGeom>
          <a:solidFill>
            <a:schemeClr val="bg1">
              <a:lumMod val="95000"/>
            </a:schemeClr>
          </a:solidFill>
        </p:spPr>
        <p:txBody>
          <a:bodyPr wrap="square" anchor="ctr" anchorCtr="0">
            <a:noAutofit/>
          </a:bodyPr>
          <a:lstStyle>
            <a:lvl1pPr algn="ctr">
              <a:defRPr/>
            </a:lvl1pPr>
          </a:lstStyle>
          <a:p>
            <a:r>
              <a:rPr lang="en-US"/>
              <a:t>Click icon to add picture</a:t>
            </a:r>
            <a:endParaRPr lang="hr-HR"/>
          </a:p>
        </p:txBody>
      </p:sp>
      <p:sp>
        <p:nvSpPr>
          <p:cNvPr id="2" name="Title 1">
            <a:extLst>
              <a:ext uri="{FF2B5EF4-FFF2-40B4-BE49-F238E27FC236}">
                <a16:creationId xmlns:a16="http://schemas.microsoft.com/office/drawing/2014/main" id="{DAA637C8-FDF0-B248-6803-7C0A119FAAA8}"/>
              </a:ext>
            </a:extLst>
          </p:cNvPr>
          <p:cNvSpPr>
            <a:spLocks noGrp="1"/>
          </p:cNvSpPr>
          <p:nvPr>
            <p:ph type="title"/>
          </p:nvPr>
        </p:nvSpPr>
        <p:spPr>
          <a:xfrm>
            <a:off x="807720" y="3983597"/>
            <a:ext cx="10576560" cy="507831"/>
          </a:xfrm>
        </p:spPr>
        <p:txBody>
          <a:bodyPr wrap="square" lIns="0" anchor="t" anchorCtr="0">
            <a:normAutofit/>
          </a:bodyPr>
          <a:lstStyle>
            <a:lvl1pPr algn="ctr">
              <a:defRPr sz="3000">
                <a:solidFill>
                  <a:schemeClr val="tx2"/>
                </a:solidFill>
              </a:defRPr>
            </a:lvl1pPr>
          </a:lstStyle>
          <a:p>
            <a:r>
              <a:rPr lang="en-US"/>
              <a:t>Click to edit Master title style</a:t>
            </a:r>
            <a:endParaRPr lang="hr-HR"/>
          </a:p>
        </p:txBody>
      </p:sp>
      <p:sp>
        <p:nvSpPr>
          <p:cNvPr id="10" name="Rectangle 9">
            <a:extLst>
              <a:ext uri="{FF2B5EF4-FFF2-40B4-BE49-F238E27FC236}">
                <a16:creationId xmlns:a16="http://schemas.microsoft.com/office/drawing/2014/main" id="{BBD4B6C7-C59A-9F0D-9988-911F07D68406}"/>
              </a:ext>
            </a:extLst>
          </p:cNvPr>
          <p:cNvSpPr/>
          <p:nvPr userDrawn="1"/>
        </p:nvSpPr>
        <p:spPr>
          <a:xfrm>
            <a:off x="11460479" y="637981"/>
            <a:ext cx="110513"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1" name="TextBox 30">
            <a:extLst>
              <a:ext uri="{FF2B5EF4-FFF2-40B4-BE49-F238E27FC236}">
                <a16:creationId xmlns:a16="http://schemas.microsoft.com/office/drawing/2014/main" id="{78F47706-AEC6-5B3F-0EBC-8315C088ABA7}"/>
              </a:ext>
            </a:extLst>
          </p:cNvPr>
          <p:cNvSpPr txBox="1"/>
          <p:nvPr userDrawn="1"/>
        </p:nvSpPr>
        <p:spPr>
          <a:xfrm>
            <a:off x="11570991" y="532870"/>
            <a:ext cx="335259" cy="246221"/>
          </a:xfrm>
          <a:prstGeom prst="rect">
            <a:avLst/>
          </a:prstGeom>
          <a:noFill/>
        </p:spPr>
        <p:txBody>
          <a:bodyPr wrap="square" rtlCol="0">
            <a:spAutoFit/>
          </a:bodyPr>
          <a:lstStyle/>
          <a:p>
            <a:pPr algn="l"/>
            <a:fld id="{2A002E02-9B13-4EFA-81F4-3637163764DC}" type="slidenum">
              <a:rPr lang="hr-HR" sz="1000" smtClean="0"/>
              <a:pPr algn="l"/>
              <a:t>‹#›</a:t>
            </a:fld>
            <a:endParaRPr lang="hr-HR" sz="1000"/>
          </a:p>
        </p:txBody>
      </p:sp>
      <p:sp>
        <p:nvSpPr>
          <p:cNvPr id="12" name="Text Placeholder 11">
            <a:extLst>
              <a:ext uri="{FF2B5EF4-FFF2-40B4-BE49-F238E27FC236}">
                <a16:creationId xmlns:a16="http://schemas.microsoft.com/office/drawing/2014/main" id="{E1FA1C73-5876-D9B8-4479-0862CD3238B1}"/>
              </a:ext>
            </a:extLst>
          </p:cNvPr>
          <p:cNvSpPr>
            <a:spLocks noGrp="1"/>
          </p:cNvSpPr>
          <p:nvPr>
            <p:ph type="body" sz="quarter" idx="14" hasCustomPrompt="1"/>
          </p:nvPr>
        </p:nvSpPr>
        <p:spPr>
          <a:xfrm>
            <a:off x="807720" y="4514163"/>
            <a:ext cx="10576560" cy="286232"/>
          </a:xfrm>
        </p:spPr>
        <p:txBody>
          <a:bodyPr wrap="square" lIns="0">
            <a:normAutofit/>
          </a:bodyPr>
          <a:lstStyle>
            <a:lvl1pPr marL="0" indent="0" algn="ctr">
              <a:buNone/>
              <a:defRPr sz="1400" b="1" spc="100" baseline="0">
                <a:latin typeface="AvenirNext LT Pro Regular" panose="020B0504020202020204" pitchFamily="34" charset="-18"/>
              </a:defRPr>
            </a:lvl1pPr>
          </a:lstStyle>
          <a:p>
            <a:pPr lvl="0"/>
            <a:r>
              <a:rPr lang="hr-HR"/>
              <a:t>SEKUNDARNI NASLOV</a:t>
            </a:r>
          </a:p>
        </p:txBody>
      </p:sp>
      <p:sp>
        <p:nvSpPr>
          <p:cNvPr id="21" name="Text Placeholder 15">
            <a:extLst>
              <a:ext uri="{FF2B5EF4-FFF2-40B4-BE49-F238E27FC236}">
                <a16:creationId xmlns:a16="http://schemas.microsoft.com/office/drawing/2014/main" id="{8BE876A3-4282-74A9-BAEF-EACE2E6CA3BE}"/>
              </a:ext>
            </a:extLst>
          </p:cNvPr>
          <p:cNvSpPr>
            <a:spLocks noGrp="1"/>
          </p:cNvSpPr>
          <p:nvPr>
            <p:ph type="body" sz="quarter" idx="16"/>
          </p:nvPr>
        </p:nvSpPr>
        <p:spPr>
          <a:xfrm>
            <a:off x="793572" y="5008559"/>
            <a:ext cx="10590707" cy="286232"/>
          </a:xfrm>
        </p:spPr>
        <p:txBody>
          <a:bodyPr wrap="square" lIns="0">
            <a:spAutoFit/>
          </a:bodyPr>
          <a:lstStyle>
            <a:lvl1pPr marL="0" indent="0" algn="ctr">
              <a:buClr>
                <a:schemeClr val="tx2"/>
              </a:buClr>
              <a:buFont typeface="Arial" panose="020B0604020202020204" pitchFamily="34" charset="0"/>
              <a:buNone/>
              <a:defRPr sz="1400"/>
            </a:lvl1pPr>
            <a:lvl2pPr marL="540000" indent="-144000" algn="ctr">
              <a:buClr>
                <a:schemeClr val="tx2"/>
              </a:buClr>
              <a:defRPr sz="1200"/>
            </a:lvl2pPr>
            <a:lvl3pPr marL="720000" indent="-144000" algn="ctr">
              <a:buClr>
                <a:schemeClr val="tx2"/>
              </a:buClr>
              <a:defRPr sz="1100"/>
            </a:lvl3pPr>
            <a:lvl4pPr marL="900000" indent="-144000" algn="ctr">
              <a:buClr>
                <a:schemeClr val="tx2"/>
              </a:buClr>
              <a:defRPr sz="1050"/>
            </a:lvl4pPr>
            <a:lvl5pPr marL="1080000" indent="-144000" algn="ctr">
              <a:buClr>
                <a:schemeClr val="tx2"/>
              </a:buClr>
              <a:defRPr sz="1050"/>
            </a:lvl5pPr>
          </a:lstStyle>
          <a:p>
            <a:pPr lvl="0"/>
            <a:r>
              <a:rPr lang="en-US"/>
              <a:t>Click to edit Master text styles</a:t>
            </a:r>
          </a:p>
        </p:txBody>
      </p:sp>
      <p:sp>
        <p:nvSpPr>
          <p:cNvPr id="22" name="TextBox 21">
            <a:extLst>
              <a:ext uri="{FF2B5EF4-FFF2-40B4-BE49-F238E27FC236}">
                <a16:creationId xmlns:a16="http://schemas.microsoft.com/office/drawing/2014/main" id="{2FBDF8AA-A9E9-2FAD-9DF4-E75E3DF37B23}"/>
              </a:ext>
            </a:extLst>
          </p:cNvPr>
          <p:cNvSpPr txBox="1"/>
          <p:nvPr userDrawn="1"/>
        </p:nvSpPr>
        <p:spPr>
          <a:xfrm>
            <a:off x="5166360" y="6076907"/>
            <a:ext cx="1859280" cy="276999"/>
          </a:xfrm>
          <a:prstGeom prst="rect">
            <a:avLst/>
          </a:prstGeom>
          <a:noFill/>
        </p:spPr>
        <p:txBody>
          <a:bodyPr wrap="square" rtlCol="0">
            <a:spAutoFit/>
          </a:bodyPr>
          <a:lstStyle/>
          <a:p>
            <a:pPr algn="ctr"/>
            <a:r>
              <a:rPr lang="hr-HR" sz="1200">
                <a:latin typeface="+mj-lt"/>
              </a:rPr>
              <a:t>HNS.family</a:t>
            </a:r>
          </a:p>
        </p:txBody>
      </p:sp>
    </p:spTree>
    <p:extLst>
      <p:ext uri="{BB962C8B-B14F-4D97-AF65-F5344CB8AC3E}">
        <p14:creationId xmlns:p14="http://schemas.microsoft.com/office/powerpoint/2010/main" val="806075737"/>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pic>
        <p:nvPicPr>
          <p:cNvPr id="25" name="Graphic 24">
            <a:extLst>
              <a:ext uri="{FF2B5EF4-FFF2-40B4-BE49-F238E27FC236}">
                <a16:creationId xmlns:a16="http://schemas.microsoft.com/office/drawing/2014/main" id="{76276672-E55E-5FB2-D6E9-E684B7FDA7E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 y="5024264"/>
            <a:ext cx="12258675" cy="1867074"/>
          </a:xfrm>
          <a:prstGeom prst="rect">
            <a:avLst/>
          </a:prstGeom>
        </p:spPr>
      </p:pic>
      <p:sp>
        <p:nvSpPr>
          <p:cNvPr id="2" name="Title 1">
            <a:extLst>
              <a:ext uri="{FF2B5EF4-FFF2-40B4-BE49-F238E27FC236}">
                <a16:creationId xmlns:a16="http://schemas.microsoft.com/office/drawing/2014/main" id="{DAA637C8-FDF0-B248-6803-7C0A119FAAA8}"/>
              </a:ext>
            </a:extLst>
          </p:cNvPr>
          <p:cNvSpPr>
            <a:spLocks noGrp="1"/>
          </p:cNvSpPr>
          <p:nvPr>
            <p:ph type="title"/>
          </p:nvPr>
        </p:nvSpPr>
        <p:spPr>
          <a:xfrm>
            <a:off x="838200" y="1356104"/>
            <a:ext cx="4480560" cy="830997"/>
          </a:xfrm>
        </p:spPr>
        <p:txBody>
          <a:bodyPr wrap="square" lIns="0" anchor="b" anchorCtr="0">
            <a:spAutoFit/>
          </a:bodyPr>
          <a:lstStyle>
            <a:lvl1pPr>
              <a:defRPr sz="3000">
                <a:solidFill>
                  <a:schemeClr val="tx2"/>
                </a:solidFill>
              </a:defRPr>
            </a:lvl1pPr>
          </a:lstStyle>
          <a:p>
            <a:r>
              <a:rPr lang="en-US"/>
              <a:t>Click to edit Master title style</a:t>
            </a:r>
            <a:endParaRPr lang="hr-HR"/>
          </a:p>
        </p:txBody>
      </p:sp>
      <p:sp>
        <p:nvSpPr>
          <p:cNvPr id="7" name="Rectangle 6">
            <a:extLst>
              <a:ext uri="{FF2B5EF4-FFF2-40B4-BE49-F238E27FC236}">
                <a16:creationId xmlns:a16="http://schemas.microsoft.com/office/drawing/2014/main" id="{A42C0129-93D2-15DD-E95D-40CC4AF06CF4}"/>
              </a:ext>
            </a:extLst>
          </p:cNvPr>
          <p:cNvSpPr/>
          <p:nvPr userDrawn="1"/>
        </p:nvSpPr>
        <p:spPr>
          <a:xfrm>
            <a:off x="838200" y="637981"/>
            <a:ext cx="61595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Rectangle 9">
            <a:extLst>
              <a:ext uri="{FF2B5EF4-FFF2-40B4-BE49-F238E27FC236}">
                <a16:creationId xmlns:a16="http://schemas.microsoft.com/office/drawing/2014/main" id="{BBD4B6C7-C59A-9F0D-9988-911F07D68406}"/>
              </a:ext>
            </a:extLst>
          </p:cNvPr>
          <p:cNvSpPr/>
          <p:nvPr userDrawn="1"/>
        </p:nvSpPr>
        <p:spPr>
          <a:xfrm>
            <a:off x="11460479" y="637981"/>
            <a:ext cx="110513"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 name="Text Placeholder 11">
            <a:extLst>
              <a:ext uri="{FF2B5EF4-FFF2-40B4-BE49-F238E27FC236}">
                <a16:creationId xmlns:a16="http://schemas.microsoft.com/office/drawing/2014/main" id="{E1FA1C73-5876-D9B8-4479-0862CD3238B1}"/>
              </a:ext>
            </a:extLst>
          </p:cNvPr>
          <p:cNvSpPr>
            <a:spLocks noGrp="1"/>
          </p:cNvSpPr>
          <p:nvPr>
            <p:ph type="body" sz="quarter" idx="14" hasCustomPrompt="1"/>
          </p:nvPr>
        </p:nvSpPr>
        <p:spPr>
          <a:xfrm>
            <a:off x="838200" y="2232025"/>
            <a:ext cx="4479925" cy="312738"/>
          </a:xfrm>
        </p:spPr>
        <p:txBody>
          <a:bodyPr lIns="0">
            <a:noAutofit/>
          </a:bodyPr>
          <a:lstStyle>
            <a:lvl1pPr marL="0" indent="0">
              <a:buNone/>
              <a:defRPr sz="1600" b="1" spc="100" baseline="0">
                <a:latin typeface="AvenirNext LT Pro Regular" panose="020B0504020202020204" pitchFamily="34" charset="-18"/>
              </a:defRPr>
            </a:lvl1pPr>
          </a:lstStyle>
          <a:p>
            <a:pPr lvl="0"/>
            <a:r>
              <a:rPr lang="hr-HR"/>
              <a:t>SEKUNDARNI NASLOV</a:t>
            </a:r>
          </a:p>
        </p:txBody>
      </p:sp>
      <p:sp>
        <p:nvSpPr>
          <p:cNvPr id="16" name="Text Placeholder 15">
            <a:extLst>
              <a:ext uri="{FF2B5EF4-FFF2-40B4-BE49-F238E27FC236}">
                <a16:creationId xmlns:a16="http://schemas.microsoft.com/office/drawing/2014/main" id="{2BCA3030-D24B-E967-7A13-62DDBF2A2B04}"/>
              </a:ext>
            </a:extLst>
          </p:cNvPr>
          <p:cNvSpPr>
            <a:spLocks noGrp="1"/>
          </p:cNvSpPr>
          <p:nvPr>
            <p:ph type="body" sz="quarter" idx="15"/>
          </p:nvPr>
        </p:nvSpPr>
        <p:spPr>
          <a:xfrm>
            <a:off x="838200" y="2764685"/>
            <a:ext cx="4479924" cy="1152110"/>
          </a:xfrm>
        </p:spPr>
        <p:txBody>
          <a:bodyPr wrap="square" lIns="0">
            <a:spAutoFit/>
          </a:bodyPr>
          <a:lstStyle>
            <a:lvl1pPr marL="0" indent="0">
              <a:buClr>
                <a:schemeClr val="tx2"/>
              </a:buClr>
              <a:buFont typeface="Arial" panose="020B0604020202020204" pitchFamily="34" charset="0"/>
              <a:buNone/>
              <a:defRPr sz="1400"/>
            </a:lvl1pPr>
            <a:lvl2pPr marL="540000" indent="-144000">
              <a:buClr>
                <a:schemeClr val="tx2"/>
              </a:buClr>
              <a:defRPr sz="1200"/>
            </a:lvl2pPr>
            <a:lvl3pPr marL="720000" indent="-144000">
              <a:buClr>
                <a:schemeClr val="tx2"/>
              </a:buClr>
              <a:defRPr sz="1100"/>
            </a:lvl3pPr>
            <a:lvl4pPr marL="900000" indent="-144000">
              <a:buClr>
                <a:schemeClr val="tx2"/>
              </a:buClr>
              <a:defRPr sz="1050"/>
            </a:lvl4pPr>
            <a:lvl5pPr marL="1080000" indent="-144000">
              <a:buClr>
                <a:schemeClr val="tx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19" name="Text Placeholder 15">
            <a:extLst>
              <a:ext uri="{FF2B5EF4-FFF2-40B4-BE49-F238E27FC236}">
                <a16:creationId xmlns:a16="http://schemas.microsoft.com/office/drawing/2014/main" id="{6A10C3AB-EDFF-A4B5-B600-49846919F80F}"/>
              </a:ext>
            </a:extLst>
          </p:cNvPr>
          <p:cNvSpPr>
            <a:spLocks noGrp="1"/>
          </p:cNvSpPr>
          <p:nvPr>
            <p:ph type="body" sz="quarter" idx="16"/>
          </p:nvPr>
        </p:nvSpPr>
        <p:spPr>
          <a:xfrm>
            <a:off x="6096000" y="2232025"/>
            <a:ext cx="5474991" cy="1152110"/>
          </a:xfrm>
        </p:spPr>
        <p:txBody>
          <a:bodyPr lIns="0">
            <a:spAutoFit/>
          </a:bodyPr>
          <a:lstStyle>
            <a:lvl1pPr marL="0" indent="0">
              <a:buClr>
                <a:schemeClr val="tx2"/>
              </a:buClr>
              <a:buFont typeface="Arial" panose="020B0604020202020204" pitchFamily="34" charset="0"/>
              <a:buNone/>
              <a:defRPr sz="1400"/>
            </a:lvl1pPr>
            <a:lvl2pPr marL="540000" indent="-144000">
              <a:buClr>
                <a:schemeClr val="tx2"/>
              </a:buClr>
              <a:defRPr sz="1200"/>
            </a:lvl2pPr>
            <a:lvl3pPr marL="720000" indent="-144000">
              <a:buClr>
                <a:schemeClr val="tx2"/>
              </a:buClr>
              <a:defRPr sz="1100"/>
            </a:lvl3pPr>
            <a:lvl4pPr marL="900000" indent="-144000">
              <a:buClr>
                <a:schemeClr val="tx2"/>
              </a:buClr>
              <a:defRPr sz="1050"/>
            </a:lvl4pPr>
            <a:lvl5pPr marL="1080000" indent="-144000">
              <a:buClr>
                <a:schemeClr val="tx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pic>
        <p:nvPicPr>
          <p:cNvPr id="27" name="Picture 26">
            <a:extLst>
              <a:ext uri="{FF2B5EF4-FFF2-40B4-BE49-F238E27FC236}">
                <a16:creationId xmlns:a16="http://schemas.microsoft.com/office/drawing/2014/main" id="{A8AAF3B5-91F8-DDF0-144D-7BFF403F6B0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3574" y="5594229"/>
            <a:ext cx="1298783" cy="784330"/>
          </a:xfrm>
          <a:prstGeom prst="rect">
            <a:avLst/>
          </a:prstGeom>
        </p:spPr>
      </p:pic>
      <p:sp>
        <p:nvSpPr>
          <p:cNvPr id="32" name="TextBox 31">
            <a:extLst>
              <a:ext uri="{FF2B5EF4-FFF2-40B4-BE49-F238E27FC236}">
                <a16:creationId xmlns:a16="http://schemas.microsoft.com/office/drawing/2014/main" id="{72AF9F49-30CF-8ABD-3AFE-D4BE51B4AD2C}"/>
              </a:ext>
            </a:extLst>
          </p:cNvPr>
          <p:cNvSpPr txBox="1"/>
          <p:nvPr userDrawn="1"/>
        </p:nvSpPr>
        <p:spPr>
          <a:xfrm>
            <a:off x="11570991" y="532870"/>
            <a:ext cx="335259" cy="246221"/>
          </a:xfrm>
          <a:prstGeom prst="rect">
            <a:avLst/>
          </a:prstGeom>
          <a:noFill/>
        </p:spPr>
        <p:txBody>
          <a:bodyPr wrap="square" rtlCol="0">
            <a:spAutoFit/>
          </a:bodyPr>
          <a:lstStyle/>
          <a:p>
            <a:pPr algn="l"/>
            <a:fld id="{2A002E02-9B13-4EFA-81F4-3637163764DC}" type="slidenum">
              <a:rPr lang="hr-HR" sz="1000" smtClean="0"/>
              <a:pPr algn="l"/>
              <a:t>‹#›</a:t>
            </a:fld>
            <a:endParaRPr lang="hr-HR" sz="1000"/>
          </a:p>
        </p:txBody>
      </p:sp>
    </p:spTree>
    <p:extLst>
      <p:ext uri="{BB962C8B-B14F-4D97-AF65-F5344CB8AC3E}">
        <p14:creationId xmlns:p14="http://schemas.microsoft.com/office/powerpoint/2010/main" val="93180819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Photo">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1234814-95BC-1CD7-A7C2-24197A14ED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8" name="Picture Placeholder 17">
            <a:extLst>
              <a:ext uri="{FF2B5EF4-FFF2-40B4-BE49-F238E27FC236}">
                <a16:creationId xmlns:a16="http://schemas.microsoft.com/office/drawing/2014/main" id="{4C6540B5-FC06-AA7F-404F-77B220008D31}"/>
              </a:ext>
            </a:extLst>
          </p:cNvPr>
          <p:cNvSpPr>
            <a:spLocks noGrp="1"/>
          </p:cNvSpPr>
          <p:nvPr>
            <p:ph type="pic" sz="quarter" idx="16"/>
          </p:nvPr>
        </p:nvSpPr>
        <p:spPr>
          <a:xfrm>
            <a:off x="3573463" y="0"/>
            <a:ext cx="8618537" cy="6858000"/>
          </a:xfrm>
          <a:custGeom>
            <a:avLst/>
            <a:gdLst>
              <a:gd name="connsiteX0" fmla="*/ 5876925 w 8618537"/>
              <a:gd name="connsiteY0" fmla="*/ 0 h 6858000"/>
              <a:gd name="connsiteX1" fmla="*/ 8618537 w 8618537"/>
              <a:gd name="connsiteY1" fmla="*/ 0 h 6858000"/>
              <a:gd name="connsiteX2" fmla="*/ 8618537 w 8618537"/>
              <a:gd name="connsiteY2" fmla="*/ 6194425 h 6858000"/>
              <a:gd name="connsiteX3" fmla="*/ 5062537 w 8618537"/>
              <a:gd name="connsiteY3" fmla="*/ 6194425 h 6858000"/>
              <a:gd name="connsiteX4" fmla="*/ 4400551 w 8618537"/>
              <a:gd name="connsiteY4" fmla="*/ 6858000 h 6858000"/>
              <a:gd name="connsiteX5" fmla="*/ 0 w 8618537"/>
              <a:gd name="connsiteY5" fmla="*/ 6858000 h 6858000"/>
              <a:gd name="connsiteX6" fmla="*/ 3152775 w 8618537"/>
              <a:gd name="connsiteY6" fmla="*/ 3705225 h 6858000"/>
              <a:gd name="connsiteX7" fmla="*/ 2171700 w 8618537"/>
              <a:gd name="connsiteY7" fmla="*/ 37052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18537" h="6858000">
                <a:moveTo>
                  <a:pt x="5876925" y="0"/>
                </a:moveTo>
                <a:lnTo>
                  <a:pt x="8618537" y="0"/>
                </a:lnTo>
                <a:lnTo>
                  <a:pt x="8618537" y="6194425"/>
                </a:lnTo>
                <a:lnTo>
                  <a:pt x="5062537" y="6194425"/>
                </a:lnTo>
                <a:lnTo>
                  <a:pt x="4400551" y="6858000"/>
                </a:lnTo>
                <a:lnTo>
                  <a:pt x="0" y="6858000"/>
                </a:lnTo>
                <a:lnTo>
                  <a:pt x="3152775" y="3705225"/>
                </a:lnTo>
                <a:lnTo>
                  <a:pt x="2171700" y="3705225"/>
                </a:lnTo>
                <a:close/>
              </a:path>
            </a:pathLst>
          </a:custGeom>
          <a:solidFill>
            <a:schemeClr val="bg1">
              <a:lumMod val="95000"/>
            </a:schemeClr>
          </a:solidFill>
        </p:spPr>
        <p:txBody>
          <a:bodyPr wrap="square" anchor="ctr" anchorCtr="0">
            <a:noAutofit/>
          </a:bodyPr>
          <a:lstStyle>
            <a:lvl1pPr algn="ctr">
              <a:defRPr/>
            </a:lvl1pPr>
          </a:lstStyle>
          <a:p>
            <a:r>
              <a:rPr lang="en-US"/>
              <a:t>Click icon to add picture</a:t>
            </a:r>
            <a:endParaRPr lang="hr-HR"/>
          </a:p>
        </p:txBody>
      </p:sp>
      <p:pic>
        <p:nvPicPr>
          <p:cNvPr id="25" name="Graphic 24">
            <a:extLst>
              <a:ext uri="{FF2B5EF4-FFF2-40B4-BE49-F238E27FC236}">
                <a16:creationId xmlns:a16="http://schemas.microsoft.com/office/drawing/2014/main" id="{76276672-E55E-5FB2-D6E9-E684B7FDA7E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3337" y="5024264"/>
            <a:ext cx="12258675" cy="1867074"/>
          </a:xfrm>
          <a:prstGeom prst="rect">
            <a:avLst/>
          </a:prstGeom>
        </p:spPr>
      </p:pic>
      <p:sp>
        <p:nvSpPr>
          <p:cNvPr id="2" name="Title 1">
            <a:extLst>
              <a:ext uri="{FF2B5EF4-FFF2-40B4-BE49-F238E27FC236}">
                <a16:creationId xmlns:a16="http://schemas.microsoft.com/office/drawing/2014/main" id="{DAA637C8-FDF0-B248-6803-7C0A119FAAA8}"/>
              </a:ext>
            </a:extLst>
          </p:cNvPr>
          <p:cNvSpPr>
            <a:spLocks noGrp="1"/>
          </p:cNvSpPr>
          <p:nvPr>
            <p:ph type="title"/>
          </p:nvPr>
        </p:nvSpPr>
        <p:spPr>
          <a:xfrm>
            <a:off x="838200" y="1356104"/>
            <a:ext cx="4480560" cy="830997"/>
          </a:xfrm>
        </p:spPr>
        <p:txBody>
          <a:bodyPr wrap="square" lIns="0" anchor="b" anchorCtr="0">
            <a:spAutoFit/>
          </a:bodyPr>
          <a:lstStyle>
            <a:lvl1pPr>
              <a:defRPr sz="3000">
                <a:solidFill>
                  <a:schemeClr val="tx2"/>
                </a:solidFill>
              </a:defRPr>
            </a:lvl1pPr>
          </a:lstStyle>
          <a:p>
            <a:r>
              <a:rPr lang="en-US"/>
              <a:t>Click to edit Master title style</a:t>
            </a:r>
            <a:endParaRPr lang="hr-HR"/>
          </a:p>
        </p:txBody>
      </p:sp>
      <p:sp>
        <p:nvSpPr>
          <p:cNvPr id="7" name="Rectangle 6">
            <a:extLst>
              <a:ext uri="{FF2B5EF4-FFF2-40B4-BE49-F238E27FC236}">
                <a16:creationId xmlns:a16="http://schemas.microsoft.com/office/drawing/2014/main" id="{A42C0129-93D2-15DD-E95D-40CC4AF06CF4}"/>
              </a:ext>
            </a:extLst>
          </p:cNvPr>
          <p:cNvSpPr/>
          <p:nvPr userDrawn="1"/>
        </p:nvSpPr>
        <p:spPr>
          <a:xfrm>
            <a:off x="838200" y="637981"/>
            <a:ext cx="61595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 name="Text Placeholder 11">
            <a:extLst>
              <a:ext uri="{FF2B5EF4-FFF2-40B4-BE49-F238E27FC236}">
                <a16:creationId xmlns:a16="http://schemas.microsoft.com/office/drawing/2014/main" id="{E1FA1C73-5876-D9B8-4479-0862CD3238B1}"/>
              </a:ext>
            </a:extLst>
          </p:cNvPr>
          <p:cNvSpPr>
            <a:spLocks noGrp="1"/>
          </p:cNvSpPr>
          <p:nvPr>
            <p:ph type="body" sz="quarter" idx="14" hasCustomPrompt="1"/>
          </p:nvPr>
        </p:nvSpPr>
        <p:spPr>
          <a:xfrm>
            <a:off x="838200" y="2232025"/>
            <a:ext cx="4479925" cy="312738"/>
          </a:xfrm>
        </p:spPr>
        <p:txBody>
          <a:bodyPr lIns="0">
            <a:noAutofit/>
          </a:bodyPr>
          <a:lstStyle>
            <a:lvl1pPr marL="0" indent="0">
              <a:buNone/>
              <a:defRPr sz="1600" b="1" spc="100" baseline="0">
                <a:latin typeface="AvenirNext LT Pro Regular" panose="020B0504020202020204" pitchFamily="34" charset="-18"/>
              </a:defRPr>
            </a:lvl1pPr>
          </a:lstStyle>
          <a:p>
            <a:pPr lvl="0"/>
            <a:r>
              <a:rPr lang="hr-HR"/>
              <a:t>SEKUNDARNI NASLOV</a:t>
            </a:r>
          </a:p>
        </p:txBody>
      </p:sp>
      <p:sp>
        <p:nvSpPr>
          <p:cNvPr id="16" name="Text Placeholder 15">
            <a:extLst>
              <a:ext uri="{FF2B5EF4-FFF2-40B4-BE49-F238E27FC236}">
                <a16:creationId xmlns:a16="http://schemas.microsoft.com/office/drawing/2014/main" id="{2BCA3030-D24B-E967-7A13-62DDBF2A2B04}"/>
              </a:ext>
            </a:extLst>
          </p:cNvPr>
          <p:cNvSpPr>
            <a:spLocks noGrp="1"/>
          </p:cNvSpPr>
          <p:nvPr>
            <p:ph type="body" sz="quarter" idx="15"/>
          </p:nvPr>
        </p:nvSpPr>
        <p:spPr>
          <a:xfrm>
            <a:off x="838200" y="2766059"/>
            <a:ext cx="4479924" cy="1152110"/>
          </a:xfrm>
        </p:spPr>
        <p:txBody>
          <a:bodyPr wrap="square" lIns="0">
            <a:spAutoFit/>
          </a:bodyPr>
          <a:lstStyle>
            <a:lvl1pPr marL="0" indent="0">
              <a:buClr>
                <a:schemeClr val="tx2"/>
              </a:buClr>
              <a:buFont typeface="Arial" panose="020B0604020202020204" pitchFamily="34" charset="0"/>
              <a:buNone/>
              <a:defRPr sz="1400"/>
            </a:lvl1pPr>
            <a:lvl2pPr marL="540000" indent="-144000">
              <a:buClr>
                <a:schemeClr val="tx2"/>
              </a:buClr>
              <a:defRPr sz="1200"/>
            </a:lvl2pPr>
            <a:lvl3pPr marL="720000" indent="-144000">
              <a:buClr>
                <a:schemeClr val="tx2"/>
              </a:buClr>
              <a:defRPr sz="1100"/>
            </a:lvl3pPr>
            <a:lvl4pPr marL="900000" indent="-144000">
              <a:buClr>
                <a:schemeClr val="tx2"/>
              </a:buClr>
              <a:defRPr sz="1050"/>
            </a:lvl4pPr>
            <a:lvl5pPr marL="1080000" indent="-144000">
              <a:buClr>
                <a:schemeClr val="tx2"/>
              </a:buCl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pic>
        <p:nvPicPr>
          <p:cNvPr id="27" name="Picture 26">
            <a:extLst>
              <a:ext uri="{FF2B5EF4-FFF2-40B4-BE49-F238E27FC236}">
                <a16:creationId xmlns:a16="http://schemas.microsoft.com/office/drawing/2014/main" id="{A8AAF3B5-91F8-DDF0-144D-7BFF403F6B0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3574" y="5594229"/>
            <a:ext cx="1298783" cy="784330"/>
          </a:xfrm>
          <a:prstGeom prst="rect">
            <a:avLst/>
          </a:prstGeom>
        </p:spPr>
      </p:pic>
    </p:spTree>
    <p:extLst>
      <p:ext uri="{BB962C8B-B14F-4D97-AF65-F5344CB8AC3E}">
        <p14:creationId xmlns:p14="http://schemas.microsoft.com/office/powerpoint/2010/main" val="3421802530"/>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19000"/>
                <a:lumOff val="81000"/>
              </a:schemeClr>
            </a:gs>
            <a:gs pos="46000">
              <a:schemeClr val="accent2">
                <a:lumMod val="95000"/>
                <a:lumOff val="5000"/>
              </a:schemeClr>
            </a:gs>
            <a:gs pos="100000">
              <a:schemeClr val="accent2">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6ACD3E-6460-43E3-18AA-8B7D6C711926}"/>
              </a:ext>
            </a:extLst>
          </p:cNvPr>
          <p:cNvSpPr>
            <a:spLocks noGrp="1"/>
          </p:cNvSpPr>
          <p:nvPr>
            <p:ph type="title"/>
          </p:nvPr>
        </p:nvSpPr>
        <p:spPr>
          <a:xfrm>
            <a:off x="838200" y="365125"/>
            <a:ext cx="7691529" cy="461665"/>
          </a:xfrm>
          <a:prstGeom prst="rect">
            <a:avLst/>
          </a:prstGeom>
        </p:spPr>
        <p:txBody>
          <a:bodyPr vert="horz" wrap="square" lIns="91440" tIns="45720" rIns="91440" bIns="45720" rtlCol="0" anchor="t" anchorCtr="0">
            <a:spAutoFit/>
          </a:bodyPr>
          <a:lstStyle/>
          <a:p>
            <a:r>
              <a:rPr lang="en-US"/>
              <a:t>Click to edit Master title style</a:t>
            </a:r>
            <a:endParaRPr lang="hr-HR"/>
          </a:p>
        </p:txBody>
      </p:sp>
      <p:sp>
        <p:nvSpPr>
          <p:cNvPr id="3" name="Text Placeholder 2">
            <a:extLst>
              <a:ext uri="{FF2B5EF4-FFF2-40B4-BE49-F238E27FC236}">
                <a16:creationId xmlns:a16="http://schemas.microsoft.com/office/drawing/2014/main" id="{70322271-1C38-635D-95A3-D92096D257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Tree>
    <p:extLst>
      <p:ext uri="{BB962C8B-B14F-4D97-AF65-F5344CB8AC3E}">
        <p14:creationId xmlns:p14="http://schemas.microsoft.com/office/powerpoint/2010/main" val="2874537188"/>
      </p:ext>
    </p:extLst>
  </p:cSld>
  <p:clrMap bg1="lt1" tx1="dk1" bg2="lt2" tx2="dk2" accent1="accent1" accent2="accent2" accent3="accent3" accent4="accent4" accent5="accent5" accent6="accent6" hlink="hlink" folHlink="folHlink"/>
  <p:sldLayoutIdLst>
    <p:sldLayoutId id="2147483649" r:id="rId1"/>
    <p:sldLayoutId id="2147483676" r:id="rId2"/>
    <p:sldLayoutId id="2147483675" r:id="rId3"/>
    <p:sldLayoutId id="2147483660" r:id="rId4"/>
    <p:sldLayoutId id="2147483651" r:id="rId5"/>
    <p:sldLayoutId id="2147483663" r:id="rId6"/>
    <p:sldLayoutId id="2147483664" r:id="rId7"/>
    <p:sldLayoutId id="2147483650" r:id="rId8"/>
    <p:sldLayoutId id="2147483661" r:id="rId9"/>
    <p:sldLayoutId id="2147483674" r:id="rId10"/>
    <p:sldLayoutId id="2147483662" r:id="rId11"/>
    <p:sldLayoutId id="2147483665" r:id="rId12"/>
    <p:sldLayoutId id="2147483666" r:id="rId13"/>
    <p:sldLayoutId id="2147483669" r:id="rId14"/>
    <p:sldLayoutId id="2147483671" r:id="rId15"/>
    <p:sldLayoutId id="2147483673" r:id="rId16"/>
    <p:sldLayoutId id="2147483672" r:id="rId17"/>
  </p:sldLayoutIdLst>
  <p:txStyles>
    <p:titleStyle>
      <a:lvl1pPr algn="l" defTabSz="914400" rtl="0" eaLnBrk="1" latinLnBrk="0" hangingPunct="1">
        <a:lnSpc>
          <a:spcPct val="80000"/>
        </a:lnSpc>
        <a:spcBef>
          <a:spcPct val="0"/>
        </a:spcBef>
        <a:buNone/>
        <a:defRPr sz="3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hns.family/files/documents/28476/Glasnik_46-2023.pdf" TargetMode="External"/><Relationship Id="rId2" Type="http://schemas.openxmlformats.org/officeDocument/2006/relationships/hyperlink" Target="https://hnscff.sharepoint.com/:b:/g/licenciranje/IQDXMPCPrRAFR725NbZTTMV7ARHkcVn_nBdvkrth6aBKu4s?e=Fnp6cg"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hnscff.sharepoint.com/:b:/g/licenciranje/IQDXMPCPrRAFR725NbZTTMV7ARHkcVn_nBdvkrth6aBKu4s?e=Fnp6cg" TargetMode="External"/><Relationship Id="rId2" Type="http://schemas.openxmlformats.org/officeDocument/2006/relationships/hyperlink" Target="https://hns.family/files/documents/28476/Glasnik_46-2023.pdf"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hnscff.sharepoint.com/:b:/g/licenciranje/IQDXMPCPrRAFR725NbZTTMV7ARHkcVn_nBdvkrth6aBKu4s?e=Fnp6cg" TargetMode="External"/><Relationship Id="rId2" Type="http://schemas.openxmlformats.org/officeDocument/2006/relationships/hyperlink" Target="https://hns.family/files/documents/28476/Glasnik_46-2023.pdf" TargetMode="Externa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hyperlink" Target="https://hnscff.sharepoint.com/:b:/g/licenciranje/IQDXMPCPrRAFR725NbZTTMV7ARHkcVn_nBdvkrth6aBKu4s?e=Fnp6cg" TargetMode="External"/><Relationship Id="rId2" Type="http://schemas.openxmlformats.org/officeDocument/2006/relationships/hyperlink" Target="https://hns.family/files/documents/28476/Glasnik_46-2023.pdf" TargetMode="Externa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40.png"/><Relationship Id="rId2" Type="http://schemas.openxmlformats.org/officeDocument/2006/relationships/image" Target="../media/image32.png"/><Relationship Id="rId1" Type="http://schemas.openxmlformats.org/officeDocument/2006/relationships/slideLayout" Target="../slideLayouts/slideLayout12.xml"/><Relationship Id="rId6" Type="http://schemas.openxmlformats.org/officeDocument/2006/relationships/customXml" Target="../ink/ink1.xml"/><Relationship Id="rId5" Type="http://schemas.openxmlformats.org/officeDocument/2006/relationships/image" Target="../media/image33.png"/><Relationship Id="rId4" Type="http://schemas.openxmlformats.org/officeDocument/2006/relationships/hyperlink" Target="https://hns.family/dokumenti/dokumenti-za-licenciranj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mailto:licenciranje@hns.family" TargetMode="Externa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hyperlink" Target="https://hns.family/files/documents/28476/Glasnik_46-2023.pdf" TargetMode="External"/><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hyperlink" Target="https://hns.family/files/documents/28476/Glasnik_46-2023.pdf" TargetMode="Externa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hyperlink" Target="https://hnscff.sharepoint.com/:b:/g/licenciranje/IQDXMPCPrRAFR725NbZTTMV7ARHkcVn_nBdvkrth6aBKu4s?e=Fnp6cg" TargetMode="External"/><Relationship Id="rId2" Type="http://schemas.openxmlformats.org/officeDocument/2006/relationships/hyperlink" Target="https://hns.family/files/documents/28476/Glasnik_46-2023.pdf"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hns.family/files/documents/28476/Glasnik_46-2023.pdf" TargetMode="External"/><Relationship Id="rId2" Type="http://schemas.openxmlformats.org/officeDocument/2006/relationships/hyperlink" Target="https://hnscff.sharepoint.com/:b:/g/licenciranje/IQDXMPCPrRAFR725NbZTTMV7ARHkcVn_nBdvkrth6aBKu4s?e=Fnp6cg"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210AE-D8AE-AD15-47BE-DD219CE1CA94}"/>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D999AAAD-4FB0-80D7-C142-94758A21D2B9}"/>
              </a:ext>
            </a:extLst>
          </p:cNvPr>
          <p:cNvPicPr>
            <a:picLocks noChangeAspect="1"/>
          </p:cNvPicPr>
          <p:nvPr/>
        </p:nvPicPr>
        <p:blipFill>
          <a:blip r:embed="rId3"/>
          <a:stretch>
            <a:fillRect/>
          </a:stretch>
        </p:blipFill>
        <p:spPr>
          <a:xfrm>
            <a:off x="0" y="0"/>
            <a:ext cx="12192000" cy="3133344"/>
          </a:xfrm>
          <a:prstGeom prst="rect">
            <a:avLst/>
          </a:prstGeom>
        </p:spPr>
      </p:pic>
      <p:sp>
        <p:nvSpPr>
          <p:cNvPr id="10" name="Title 2">
            <a:extLst>
              <a:ext uri="{FF2B5EF4-FFF2-40B4-BE49-F238E27FC236}">
                <a16:creationId xmlns:a16="http://schemas.microsoft.com/office/drawing/2014/main" id="{B69F252F-6494-04B6-DB6F-7936B5F5CDEA}"/>
              </a:ext>
            </a:extLst>
          </p:cNvPr>
          <p:cNvSpPr>
            <a:spLocks noGrp="1"/>
          </p:cNvSpPr>
          <p:nvPr>
            <p:ph type="title"/>
          </p:nvPr>
        </p:nvSpPr>
        <p:spPr>
          <a:xfrm>
            <a:off x="1643022" y="3149763"/>
            <a:ext cx="8531050" cy="601148"/>
          </a:xfrm>
        </p:spPr>
        <p:txBody>
          <a:bodyPr/>
          <a:lstStyle/>
          <a:p>
            <a:r>
              <a:rPr lang="hr-HR" sz="3200" dirty="0">
                <a:solidFill>
                  <a:schemeClr val="bg1"/>
                </a:solidFill>
              </a:rPr>
              <a:t>LICENCIRANJE KLUBOVA za 2026./27.</a:t>
            </a:r>
            <a:endParaRPr lang="hr-HR" dirty="0">
              <a:solidFill>
                <a:schemeClr val="bg1"/>
              </a:solidFill>
            </a:endParaRPr>
          </a:p>
        </p:txBody>
      </p:sp>
      <p:sp>
        <p:nvSpPr>
          <p:cNvPr id="11" name="Text Placeholder 3">
            <a:extLst>
              <a:ext uri="{FF2B5EF4-FFF2-40B4-BE49-F238E27FC236}">
                <a16:creationId xmlns:a16="http://schemas.microsoft.com/office/drawing/2014/main" id="{99F8FAA7-B51F-9183-62A8-A7EA26425A87}"/>
              </a:ext>
            </a:extLst>
          </p:cNvPr>
          <p:cNvSpPr>
            <a:spLocks noGrp="1"/>
          </p:cNvSpPr>
          <p:nvPr>
            <p:ph type="body" sz="quarter" idx="14"/>
          </p:nvPr>
        </p:nvSpPr>
        <p:spPr>
          <a:xfrm>
            <a:off x="2850972" y="3808342"/>
            <a:ext cx="5872404" cy="486287"/>
          </a:xfrm>
        </p:spPr>
        <p:txBody>
          <a:bodyPr/>
          <a:lstStyle/>
          <a:p>
            <a:r>
              <a:rPr lang="hr-HR" dirty="0">
                <a:solidFill>
                  <a:schemeClr val="bg1"/>
                </a:solidFill>
                <a:latin typeface="Arial Rounded MT Bold" panose="020F0704030504030204" pitchFamily="34" charset="0"/>
              </a:rPr>
              <a:t>UEFA / UWCC / HNL / Prva NL / Druga NL / Prva HNLŽ</a:t>
            </a:r>
          </a:p>
          <a:p>
            <a:endParaRPr lang="hr-HR" dirty="0"/>
          </a:p>
        </p:txBody>
      </p:sp>
      <p:sp>
        <p:nvSpPr>
          <p:cNvPr id="12" name="Text Placeholder 4">
            <a:extLst>
              <a:ext uri="{FF2B5EF4-FFF2-40B4-BE49-F238E27FC236}">
                <a16:creationId xmlns:a16="http://schemas.microsoft.com/office/drawing/2014/main" id="{327D0292-D2A0-393A-A2D3-5A87F548A303}"/>
              </a:ext>
            </a:extLst>
          </p:cNvPr>
          <p:cNvSpPr txBox="1">
            <a:spLocks/>
          </p:cNvSpPr>
          <p:nvPr/>
        </p:nvSpPr>
        <p:spPr>
          <a:xfrm>
            <a:off x="613194" y="4368479"/>
            <a:ext cx="10590707" cy="9350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r-HR" b="1">
                <a:solidFill>
                  <a:schemeClr val="bg1"/>
                </a:solidFill>
              </a:rPr>
              <a:t>Radionica o licenciranju i financijskoj održivosti klubova - Zagreb, 20. siječanj 2026., hotel </a:t>
            </a:r>
            <a:r>
              <a:rPr lang="hr-HR" b="1" err="1">
                <a:solidFill>
                  <a:schemeClr val="bg1"/>
                </a:solidFill>
              </a:rPr>
              <a:t>Novotel</a:t>
            </a:r>
            <a:endParaRPr lang="hr-HR" b="1">
              <a:solidFill>
                <a:schemeClr val="bg1"/>
              </a:solidFill>
            </a:endParaRPr>
          </a:p>
          <a:p>
            <a:pPr marL="0" indent="0" algn="ctr">
              <a:buNone/>
            </a:pPr>
            <a:r>
              <a:rPr lang="hr-HR" b="1">
                <a:solidFill>
                  <a:schemeClr val="bg1"/>
                </a:solidFill>
              </a:rPr>
              <a:t>Amra Peternel, zamjenica voditeljice Odjela za licenciranje klubova HNS</a:t>
            </a:r>
          </a:p>
          <a:p>
            <a:endParaRPr lang="hr-HR" b="1"/>
          </a:p>
          <a:p>
            <a:endParaRPr lang="hr-HR" b="1">
              <a:highlight>
                <a:srgbClr val="FFFF00"/>
              </a:highlight>
            </a:endParaRPr>
          </a:p>
          <a:p>
            <a:endParaRPr lang="hr-HR"/>
          </a:p>
        </p:txBody>
      </p:sp>
    </p:spTree>
    <p:extLst>
      <p:ext uri="{BB962C8B-B14F-4D97-AF65-F5344CB8AC3E}">
        <p14:creationId xmlns:p14="http://schemas.microsoft.com/office/powerpoint/2010/main" val="4267322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4B8E2-EB9B-498A-36BB-274406634340}"/>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067352BF-268A-FEB4-6162-8B1A42B07330}"/>
              </a:ext>
            </a:extLst>
          </p:cNvPr>
          <p:cNvSpPr>
            <a:spLocks noGrp="1"/>
          </p:cNvSpPr>
          <p:nvPr>
            <p:ph type="body" sz="quarter" idx="14"/>
          </p:nvPr>
        </p:nvSpPr>
        <p:spPr>
          <a:xfrm>
            <a:off x="811567" y="1743736"/>
            <a:ext cx="10756037" cy="670748"/>
          </a:xfrm>
        </p:spPr>
        <p:txBody>
          <a:bodyPr/>
          <a:lstStyle/>
          <a:p>
            <a:r>
              <a:rPr lang="hr-HR" b="1">
                <a:solidFill>
                  <a:schemeClr val="bg1"/>
                </a:solidFill>
              </a:rPr>
              <a:t>Izmjene i dopune Pravilnika: </a:t>
            </a:r>
            <a:r>
              <a:rPr lang="hr-HR" b="1" i="1">
                <a:solidFill>
                  <a:srgbClr val="FFC000"/>
                </a:solidFill>
                <a:hlinkClick r:id="rId2">
                  <a:extLst>
                    <a:ext uri="{A12FA001-AC4F-418D-AE19-62706E023703}">
                      <ahyp:hlinkClr xmlns:ahyp="http://schemas.microsoft.com/office/drawing/2018/hyperlinkcolor" val="tx"/>
                    </a:ext>
                  </a:extLst>
                </a:hlinkClick>
              </a:rPr>
              <a:t>Pregled značajnih izmjena i </a:t>
            </a:r>
            <a:r>
              <a:rPr lang="hr-HR" b="1" i="1" err="1">
                <a:solidFill>
                  <a:srgbClr val="FFC000"/>
                </a:solidFill>
                <a:hlinkClick r:id="rId2">
                  <a:extLst>
                    <a:ext uri="{A12FA001-AC4F-418D-AE19-62706E023703}">
                      <ahyp:hlinkClr xmlns:ahyp="http://schemas.microsoft.com/office/drawing/2018/hyperlinkcolor" val="tx"/>
                    </a:ext>
                  </a:extLst>
                </a:hlinkClick>
              </a:rPr>
              <a:t>dopuna_Pravilnika</a:t>
            </a:r>
            <a:r>
              <a:rPr lang="hr-HR" b="1" i="1">
                <a:solidFill>
                  <a:srgbClr val="FFC000"/>
                </a:solidFill>
                <a:hlinkClick r:id="rId2">
                  <a:extLst>
                    <a:ext uri="{A12FA001-AC4F-418D-AE19-62706E023703}">
                      <ahyp:hlinkClr xmlns:ahyp="http://schemas.microsoft.com/office/drawing/2018/hyperlinkcolor" val="tx"/>
                    </a:ext>
                  </a:extLst>
                </a:hlinkClick>
              </a:rPr>
              <a:t> o licenciranju i financijskoj održivosti klubova </a:t>
            </a:r>
            <a:r>
              <a:rPr lang="hr-HR" b="1" i="1" err="1">
                <a:solidFill>
                  <a:srgbClr val="FFC000"/>
                </a:solidFill>
                <a:hlinkClick r:id="rId2">
                  <a:extLst>
                    <a:ext uri="{A12FA001-AC4F-418D-AE19-62706E023703}">
                      <ahyp:hlinkClr xmlns:ahyp="http://schemas.microsoft.com/office/drawing/2018/hyperlinkcolor" val="tx"/>
                    </a:ext>
                  </a:extLst>
                </a:hlinkClick>
              </a:rPr>
              <a:t>HNS_studeni</a:t>
            </a:r>
            <a:r>
              <a:rPr lang="hr-HR" b="1" i="1">
                <a:solidFill>
                  <a:srgbClr val="FFC000"/>
                </a:solidFill>
                <a:hlinkClick r:id="rId2">
                  <a:extLst>
                    <a:ext uri="{A12FA001-AC4F-418D-AE19-62706E023703}">
                      <ahyp:hlinkClr xmlns:ahyp="http://schemas.microsoft.com/office/drawing/2018/hyperlinkcolor" val="tx"/>
                    </a:ext>
                  </a:extLst>
                </a:hlinkClick>
              </a:rPr>
              <a:t> </a:t>
            </a:r>
            <a:r>
              <a:rPr lang="hr-HR" i="1">
                <a:solidFill>
                  <a:srgbClr val="FFC000"/>
                </a:solidFill>
                <a:hlinkClick r:id="rId2">
                  <a:extLst>
                    <a:ext uri="{A12FA001-AC4F-418D-AE19-62706E023703}">
                      <ahyp:hlinkClr xmlns:ahyp="http://schemas.microsoft.com/office/drawing/2018/hyperlinkcolor" val="tx"/>
                    </a:ext>
                  </a:extLst>
                </a:hlinkClick>
              </a:rPr>
              <a:t>2025</a:t>
            </a:r>
            <a:endParaRPr lang="hr-HR" i="1">
              <a:solidFill>
                <a:srgbClr val="FFC000"/>
              </a:solidFill>
            </a:endParaRPr>
          </a:p>
        </p:txBody>
      </p:sp>
      <p:sp>
        <p:nvSpPr>
          <p:cNvPr id="13" name="Text Placeholder 12">
            <a:extLst>
              <a:ext uri="{FF2B5EF4-FFF2-40B4-BE49-F238E27FC236}">
                <a16:creationId xmlns:a16="http://schemas.microsoft.com/office/drawing/2014/main" id="{A34E2AD6-2189-753F-2B50-7E2A2F8D63FD}"/>
              </a:ext>
            </a:extLst>
          </p:cNvPr>
          <p:cNvSpPr>
            <a:spLocks noGrp="1"/>
          </p:cNvSpPr>
          <p:nvPr>
            <p:ph type="body" sz="quarter" idx="19"/>
          </p:nvPr>
        </p:nvSpPr>
        <p:spPr>
          <a:xfrm>
            <a:off x="820075" y="699839"/>
            <a:ext cx="10551850" cy="846001"/>
          </a:xfrm>
        </p:spPr>
        <p:txBody>
          <a:bodyPr/>
          <a:lstStyle/>
          <a:p>
            <a:r>
              <a:rPr lang="hr-HR" dirty="0">
                <a:solidFill>
                  <a:schemeClr val="bg1"/>
                </a:solidFill>
              </a:rPr>
              <a:t>PRAVILNIK O LICENCIRANJU I FINACIJSKOJ ODRŽIVOSTI KLUBOVA – </a:t>
            </a:r>
            <a:r>
              <a:rPr lang="hr-HR" sz="2000" dirty="0">
                <a:solidFill>
                  <a:schemeClr val="bg1"/>
                </a:solidFill>
                <a:latin typeface="+mn-lt"/>
              </a:rPr>
              <a:t>studeni 2025.  (</a:t>
            </a:r>
            <a:r>
              <a:rPr lang="pl-PL" sz="1400" dirty="0">
                <a:solidFill>
                  <a:schemeClr val="bg1"/>
                </a:solidFill>
                <a:latin typeface="+mn-lt"/>
                <a:hlinkClick r:id="rId3">
                  <a:extLst>
                    <a:ext uri="{A12FA001-AC4F-418D-AE19-62706E023703}">
                      <ahyp:hlinkClr xmlns:ahyp="http://schemas.microsoft.com/office/drawing/2018/hyperlinkcolor" val="tx"/>
                    </a:ext>
                  </a:extLst>
                </a:hlinkClick>
              </a:rPr>
              <a:t>Glasnik br. 50 od 10.12.2025. </a:t>
            </a:r>
            <a:r>
              <a:rPr lang="hr-HR" sz="1400" dirty="0">
                <a:solidFill>
                  <a:schemeClr val="bg1"/>
                </a:solidFill>
                <a:latin typeface="+mn-lt"/>
              </a:rPr>
              <a:t>)</a:t>
            </a:r>
            <a:endParaRPr lang="hr-HR" sz="1400" dirty="0">
              <a:solidFill>
                <a:schemeClr val="bg1"/>
              </a:solidFill>
            </a:endParaRPr>
          </a:p>
        </p:txBody>
      </p:sp>
      <p:sp>
        <p:nvSpPr>
          <p:cNvPr id="4" name="TextBox 3">
            <a:extLst>
              <a:ext uri="{FF2B5EF4-FFF2-40B4-BE49-F238E27FC236}">
                <a16:creationId xmlns:a16="http://schemas.microsoft.com/office/drawing/2014/main" id="{09BD8351-54FB-2DB2-9506-6152F6228EE8}"/>
              </a:ext>
            </a:extLst>
          </p:cNvPr>
          <p:cNvSpPr txBox="1"/>
          <p:nvPr/>
        </p:nvSpPr>
        <p:spPr>
          <a:xfrm>
            <a:off x="1182771" y="2414484"/>
            <a:ext cx="9475473" cy="1969770"/>
          </a:xfrm>
          <a:prstGeom prst="rect">
            <a:avLst/>
          </a:prstGeom>
          <a:noFill/>
        </p:spPr>
        <p:txBody>
          <a:bodyPr wrap="square" rtlCol="0">
            <a:spAutoFit/>
          </a:bodyPr>
          <a:lstStyle/>
          <a:p>
            <a:r>
              <a:rPr lang="hr-HR" sz="1600" b="1" i="1" kern="100" dirty="0">
                <a:solidFill>
                  <a:srgbClr val="FF0000"/>
                </a:solidFill>
                <a:ea typeface="SimSun" panose="02010600030101010101" pitchFamily="2" charset="-122"/>
                <a:cs typeface="Myanmar Text" panose="020B0502040204020203" pitchFamily="34" charset="0"/>
              </a:rPr>
              <a:t>D.01 </a:t>
            </a:r>
            <a:r>
              <a:rPr lang="hr-HR" sz="1600" b="1" i="1" kern="100" dirty="0">
                <a:solidFill>
                  <a:schemeClr val="bg1"/>
                </a:solidFill>
                <a:ea typeface="SimSun" panose="02010600030101010101" pitchFamily="2" charset="-122"/>
                <a:cs typeface="Myanmar Text" panose="020B0502040204020203" pitchFamily="34" charset="0"/>
              </a:rPr>
              <a:t>–</a:t>
            </a:r>
            <a:r>
              <a:rPr lang="hr-HR" sz="1600" b="1" i="1" kern="100" dirty="0">
                <a:solidFill>
                  <a:srgbClr val="FF0000"/>
                </a:solidFill>
                <a:ea typeface="SimSun" panose="02010600030101010101" pitchFamily="2" charset="-122"/>
                <a:cs typeface="Myanmar Text" panose="020B0502040204020203" pitchFamily="34" charset="0"/>
              </a:rPr>
              <a:t> </a:t>
            </a:r>
            <a:r>
              <a:rPr lang="hr-HR" sz="1600" b="1" dirty="0">
                <a:solidFill>
                  <a:schemeClr val="bg1"/>
                </a:solidFill>
              </a:rPr>
              <a:t>STRATEGIJA DRUŠTVENE ODGOVORNOSTI I ODRŽIVOSTI OKOLIŠA - Licencu za Prvu NL*</a:t>
            </a:r>
          </a:p>
          <a:p>
            <a:r>
              <a:rPr lang="hr-HR" sz="1600" b="1" i="1" dirty="0">
                <a:solidFill>
                  <a:srgbClr val="FF0000"/>
                </a:solidFill>
              </a:rPr>
              <a:t>A.17 </a:t>
            </a:r>
            <a:r>
              <a:rPr lang="hr-HR" sz="1600" b="1" dirty="0">
                <a:solidFill>
                  <a:schemeClr val="bg1"/>
                </a:solidFill>
              </a:rPr>
              <a:t>-  ČASNIK ZA VEZU S NAVIJAČIMA - Licencu za Prvu NL*</a:t>
            </a:r>
          </a:p>
          <a:p>
            <a:r>
              <a:rPr lang="hr-HR" sz="1600" b="1" i="1" dirty="0">
                <a:solidFill>
                  <a:srgbClr val="FF0000"/>
                </a:solidFill>
              </a:rPr>
              <a:t>F.04 </a:t>
            </a:r>
            <a:r>
              <a:rPr lang="hr-HR" sz="1600" b="1" dirty="0">
                <a:solidFill>
                  <a:schemeClr val="bg1"/>
                </a:solidFill>
              </a:rPr>
              <a:t>– PRAVILO ‘NETO KAPITAL’ – Licenca za Drugu NL</a:t>
            </a:r>
          </a:p>
          <a:p>
            <a:endParaRPr lang="hr-HR" sz="1600" b="1" dirty="0">
              <a:solidFill>
                <a:schemeClr val="bg1"/>
              </a:solidFill>
            </a:endParaRPr>
          </a:p>
          <a:p>
            <a:endParaRPr lang="hr-HR" sz="1600" b="1" dirty="0">
              <a:solidFill>
                <a:schemeClr val="bg1"/>
              </a:solidFill>
            </a:endParaRPr>
          </a:p>
          <a:p>
            <a:endParaRPr lang="hr-HR" sz="1400" b="1" dirty="0">
              <a:solidFill>
                <a:schemeClr val="bg1"/>
              </a:solidFill>
            </a:endParaRPr>
          </a:p>
          <a:p>
            <a:endParaRPr lang="hr-HR" sz="1400" b="1" dirty="0">
              <a:solidFill>
                <a:schemeClr val="bg1"/>
              </a:solidFill>
            </a:endParaRPr>
          </a:p>
          <a:p>
            <a:r>
              <a:rPr lang="hr-HR" sz="1400" dirty="0">
                <a:solidFill>
                  <a:schemeClr val="bg1"/>
                </a:solidFill>
              </a:rPr>
              <a:t>* uvjet da bi klub – potencijalni korisnik UEFA-ine solidarne sheme mogao steći pravo na ova sredstva</a:t>
            </a:r>
          </a:p>
        </p:txBody>
      </p:sp>
      <p:sp>
        <p:nvSpPr>
          <p:cNvPr id="5" name="Rectangle 4">
            <a:extLst>
              <a:ext uri="{FF2B5EF4-FFF2-40B4-BE49-F238E27FC236}">
                <a16:creationId xmlns:a16="http://schemas.microsoft.com/office/drawing/2014/main" id="{878B52A4-034F-E5E1-6083-7656A753DCD9}"/>
              </a:ext>
            </a:extLst>
          </p:cNvPr>
          <p:cNvSpPr/>
          <p:nvPr/>
        </p:nvSpPr>
        <p:spPr>
          <a:xfrm>
            <a:off x="3223112" y="3407433"/>
            <a:ext cx="1560945" cy="56341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hr-HR"/>
              <a:t>C</a:t>
            </a:r>
          </a:p>
        </p:txBody>
      </p:sp>
      <p:sp>
        <p:nvSpPr>
          <p:cNvPr id="6" name="Rectangle 5">
            <a:extLst>
              <a:ext uri="{FF2B5EF4-FFF2-40B4-BE49-F238E27FC236}">
                <a16:creationId xmlns:a16="http://schemas.microsoft.com/office/drawing/2014/main" id="{0FC4E197-418D-1DF1-FB38-909950B94CEF}"/>
              </a:ext>
            </a:extLst>
          </p:cNvPr>
          <p:cNvSpPr/>
          <p:nvPr/>
        </p:nvSpPr>
        <p:spPr>
          <a:xfrm>
            <a:off x="6043925" y="3399369"/>
            <a:ext cx="1560945" cy="56341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hr-HR" dirty="0"/>
              <a:t>B</a:t>
            </a:r>
          </a:p>
        </p:txBody>
      </p:sp>
      <p:sp>
        <p:nvSpPr>
          <p:cNvPr id="7" name="Arrow: Right 6">
            <a:extLst>
              <a:ext uri="{FF2B5EF4-FFF2-40B4-BE49-F238E27FC236}">
                <a16:creationId xmlns:a16="http://schemas.microsoft.com/office/drawing/2014/main" id="{BE98FDE7-068D-0341-FDE3-4EB9BF9E796F}"/>
              </a:ext>
            </a:extLst>
          </p:cNvPr>
          <p:cNvSpPr/>
          <p:nvPr/>
        </p:nvSpPr>
        <p:spPr>
          <a:xfrm>
            <a:off x="5091544" y="3577892"/>
            <a:ext cx="812800" cy="222499"/>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4123552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A807E46-17F6-69AF-BF76-675321298F03}"/>
              </a:ext>
            </a:extLst>
          </p:cNvPr>
          <p:cNvSpPr>
            <a:spLocks noGrp="1"/>
          </p:cNvSpPr>
          <p:nvPr>
            <p:ph type="body" sz="quarter" idx="15"/>
          </p:nvPr>
        </p:nvSpPr>
        <p:spPr>
          <a:xfrm>
            <a:off x="820075" y="1668515"/>
            <a:ext cx="10720526" cy="608372"/>
          </a:xfrm>
        </p:spPr>
        <p:txBody>
          <a:bodyPr/>
          <a:lstStyle/>
          <a:p>
            <a:pPr marL="0" indent="0">
              <a:buNone/>
            </a:pPr>
            <a:endParaRPr lang="hr-HR">
              <a:solidFill>
                <a:srgbClr val="000000"/>
              </a:solidFill>
            </a:endParaRPr>
          </a:p>
          <a:p>
            <a:pPr marL="0" indent="0" algn="just" rtl="0" fontAlgn="base">
              <a:buNone/>
            </a:pPr>
            <a:endParaRPr lang="hr-HR"/>
          </a:p>
        </p:txBody>
      </p:sp>
      <p:sp>
        <p:nvSpPr>
          <p:cNvPr id="2" name="Text Placeholder 12">
            <a:extLst>
              <a:ext uri="{FF2B5EF4-FFF2-40B4-BE49-F238E27FC236}">
                <a16:creationId xmlns:a16="http://schemas.microsoft.com/office/drawing/2014/main" id="{414A1C0D-4E77-62DD-AD55-8073F8F9E508}"/>
              </a:ext>
            </a:extLst>
          </p:cNvPr>
          <p:cNvSpPr txBox="1">
            <a:spLocks/>
          </p:cNvSpPr>
          <p:nvPr/>
        </p:nvSpPr>
        <p:spPr>
          <a:xfrm>
            <a:off x="811567" y="656185"/>
            <a:ext cx="10551850" cy="871649"/>
          </a:xfrm>
          <a:prstGeom prst="rect">
            <a:avLst/>
          </a:prstGeom>
        </p:spPr>
        <p:txBody>
          <a:bodyPr vert="horz" lIns="0" tIns="45720" rIns="0" bIns="45720" rtlCol="0" anchor="b" anchorCtr="0">
            <a:spAutoFit/>
          </a:bodyPr>
          <a:lstStyle>
            <a:lvl1pPr marL="0" indent="0" algn="l" defTabSz="914400" rtl="0" eaLnBrk="1" latinLnBrk="0" hangingPunct="1">
              <a:lnSpc>
                <a:spcPct val="80000"/>
              </a:lnSpc>
              <a:spcBef>
                <a:spcPts val="1000"/>
              </a:spcBef>
              <a:buFont typeface="Arial" panose="020B0604020202020204" pitchFamily="34" charset="0"/>
              <a:buNone/>
              <a:defRPr sz="3000" kern="120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dirty="0">
                <a:solidFill>
                  <a:schemeClr val="bg1"/>
                </a:solidFill>
              </a:rPr>
              <a:t>PRAVILNIK O LICENCIRANJU I FINACIJSKOJ ODRŽIVOSTI KLUBOVA – </a:t>
            </a:r>
            <a:r>
              <a:rPr lang="hr-HR" sz="2000" dirty="0">
                <a:solidFill>
                  <a:schemeClr val="bg1"/>
                </a:solidFill>
                <a:latin typeface="+mn-lt"/>
              </a:rPr>
              <a:t>studeni 2025. </a:t>
            </a:r>
            <a:r>
              <a:rPr lang="hr-HR" sz="1400" dirty="0">
                <a:solidFill>
                  <a:schemeClr val="bg1"/>
                </a:solidFill>
                <a:latin typeface="+mn-lt"/>
              </a:rPr>
              <a:t>(</a:t>
            </a:r>
            <a:r>
              <a:rPr lang="pl-PL" sz="1400" dirty="0">
                <a:solidFill>
                  <a:schemeClr val="bg1"/>
                </a:solidFill>
                <a:latin typeface="+mn-lt"/>
                <a:hlinkClick r:id="rId2">
                  <a:extLst>
                    <a:ext uri="{A12FA001-AC4F-418D-AE19-62706E023703}">
                      <ahyp:hlinkClr xmlns:ahyp="http://schemas.microsoft.com/office/drawing/2018/hyperlinkcolor" val="tx"/>
                    </a:ext>
                  </a:extLst>
                </a:hlinkClick>
              </a:rPr>
              <a:t>Glasnik br. 50 od 10.12.2025. </a:t>
            </a:r>
            <a:r>
              <a:rPr lang="hr-HR" sz="1400" dirty="0">
                <a:solidFill>
                  <a:schemeClr val="bg1"/>
                </a:solidFill>
                <a:latin typeface="+mn-lt"/>
              </a:rPr>
              <a:t>)</a:t>
            </a:r>
          </a:p>
        </p:txBody>
      </p:sp>
      <p:sp>
        <p:nvSpPr>
          <p:cNvPr id="5" name="TextBox 4">
            <a:extLst>
              <a:ext uri="{FF2B5EF4-FFF2-40B4-BE49-F238E27FC236}">
                <a16:creationId xmlns:a16="http://schemas.microsoft.com/office/drawing/2014/main" id="{C1B071C0-8C01-4F28-0E0B-9F9150115FBA}"/>
              </a:ext>
            </a:extLst>
          </p:cNvPr>
          <p:cNvSpPr txBox="1"/>
          <p:nvPr/>
        </p:nvSpPr>
        <p:spPr>
          <a:xfrm>
            <a:off x="784564" y="1972701"/>
            <a:ext cx="10280073" cy="3108543"/>
          </a:xfrm>
          <a:prstGeom prst="rect">
            <a:avLst/>
          </a:prstGeom>
          <a:noFill/>
        </p:spPr>
        <p:txBody>
          <a:bodyPr wrap="square" rtlCol="0">
            <a:spAutoFit/>
          </a:bodyPr>
          <a:lstStyle/>
          <a:p>
            <a:pPr algn="ctr"/>
            <a:r>
              <a:rPr lang="hr-HR" b="1" i="1" kern="100" dirty="0">
                <a:solidFill>
                  <a:schemeClr val="bg1"/>
                </a:solidFill>
                <a:ea typeface="SimSun" panose="02010600030101010101" pitchFamily="2" charset="-122"/>
                <a:cs typeface="Myanmar Text" panose="020B0502040204020203" pitchFamily="34" charset="0"/>
              </a:rPr>
              <a:t>INFRASTRUKTURNI Kriteriji</a:t>
            </a:r>
          </a:p>
          <a:p>
            <a:endParaRPr lang="hr-HR" b="1" i="1" kern="100" dirty="0">
              <a:solidFill>
                <a:schemeClr val="bg1"/>
              </a:solidFill>
              <a:ea typeface="SimSun" panose="02010600030101010101" pitchFamily="2" charset="-122"/>
              <a:cs typeface="Myanmar Text" panose="020B0502040204020203" pitchFamily="34" charset="0"/>
            </a:endParaRPr>
          </a:p>
          <a:p>
            <a:r>
              <a:rPr lang="hr-HR" sz="1600" b="1" i="1" kern="100" dirty="0">
                <a:solidFill>
                  <a:srgbClr val="FF0000"/>
                </a:solidFill>
                <a:ea typeface="SimSun" panose="02010600030101010101" pitchFamily="2" charset="-122"/>
                <a:cs typeface="Myanmar Text" panose="020B0502040204020203" pitchFamily="34" charset="0"/>
              </a:rPr>
              <a:t>I.01 </a:t>
            </a:r>
            <a:r>
              <a:rPr lang="hr-HR" sz="1600" b="1" i="1" kern="100" dirty="0">
                <a:solidFill>
                  <a:schemeClr val="bg1"/>
                </a:solidFill>
                <a:ea typeface="SimSun" panose="02010600030101010101" pitchFamily="2" charset="-122"/>
                <a:cs typeface="Myanmar Text" panose="020B0502040204020203" pitchFamily="34" charset="0"/>
              </a:rPr>
              <a:t>–</a:t>
            </a:r>
            <a:r>
              <a:rPr lang="hr-HR" sz="1600" b="1" i="1" kern="100" dirty="0">
                <a:solidFill>
                  <a:srgbClr val="FF0000"/>
                </a:solidFill>
                <a:ea typeface="SimSun" panose="02010600030101010101" pitchFamily="2" charset="-122"/>
                <a:cs typeface="Myanmar Text" panose="020B0502040204020203" pitchFamily="34" charset="0"/>
              </a:rPr>
              <a:t> </a:t>
            </a:r>
            <a:r>
              <a:rPr lang="hr-HR" sz="1600" b="1" dirty="0">
                <a:solidFill>
                  <a:schemeClr val="bg1"/>
                </a:solidFill>
              </a:rPr>
              <a:t>Vlasništvo / Pravo korištenja			</a:t>
            </a:r>
            <a:r>
              <a:rPr lang="hr-HR" sz="1600" b="1" i="1" dirty="0">
                <a:solidFill>
                  <a:srgbClr val="FF0000"/>
                </a:solidFill>
              </a:rPr>
              <a:t>I.33 </a:t>
            </a:r>
            <a:r>
              <a:rPr lang="hr-HR" sz="1600" b="1" dirty="0">
                <a:solidFill>
                  <a:schemeClr val="bg1"/>
                </a:solidFill>
              </a:rPr>
              <a:t>– Reklamni panoi</a:t>
            </a:r>
          </a:p>
          <a:p>
            <a:r>
              <a:rPr lang="hr-HR" sz="1600" b="1" i="1" dirty="0">
                <a:solidFill>
                  <a:srgbClr val="FF0000"/>
                </a:solidFill>
              </a:rPr>
              <a:t>I.05 </a:t>
            </a:r>
            <a:r>
              <a:rPr lang="hr-HR" sz="1600" b="1" dirty="0">
                <a:solidFill>
                  <a:schemeClr val="bg1"/>
                </a:solidFill>
              </a:rPr>
              <a:t>– Kontrolna prostorija				</a:t>
            </a:r>
            <a:r>
              <a:rPr lang="hr-HR" sz="1600" b="1" i="1" dirty="0">
                <a:solidFill>
                  <a:srgbClr val="FF0000"/>
                </a:solidFill>
              </a:rPr>
              <a:t>I.34 </a:t>
            </a:r>
            <a:r>
              <a:rPr lang="hr-HR" sz="1600" b="1" dirty="0">
                <a:solidFill>
                  <a:schemeClr val="bg1"/>
                </a:solidFill>
              </a:rPr>
              <a:t>– Područje za zagrijavanje</a:t>
            </a:r>
          </a:p>
          <a:p>
            <a:r>
              <a:rPr lang="hr-HR" sz="1600" b="1" i="1" dirty="0">
                <a:solidFill>
                  <a:srgbClr val="FF0000"/>
                </a:solidFill>
              </a:rPr>
              <a:t>I.10 </a:t>
            </a:r>
            <a:r>
              <a:rPr lang="hr-HR" sz="1600" b="1" dirty="0">
                <a:solidFill>
                  <a:schemeClr val="bg1"/>
                </a:solidFill>
              </a:rPr>
              <a:t>– Sustav rezervnog napajanja rasvjete		</a:t>
            </a:r>
            <a:r>
              <a:rPr lang="hr-HR" sz="1600" b="1" i="1" dirty="0">
                <a:solidFill>
                  <a:srgbClr val="FF0000"/>
                </a:solidFill>
              </a:rPr>
              <a:t>I.35 </a:t>
            </a:r>
            <a:r>
              <a:rPr lang="hr-HR" sz="1600" b="1" dirty="0">
                <a:solidFill>
                  <a:schemeClr val="bg1"/>
                </a:solidFill>
              </a:rPr>
              <a:t>– Svlačionice za odigravanje utakmica</a:t>
            </a:r>
          </a:p>
          <a:p>
            <a:r>
              <a:rPr lang="hr-HR" sz="1600" b="1" i="1" dirty="0">
                <a:solidFill>
                  <a:srgbClr val="FF0000"/>
                </a:solidFill>
              </a:rPr>
              <a:t>I.15 </a:t>
            </a:r>
            <a:r>
              <a:rPr lang="hr-HR" sz="1600" b="1" dirty="0">
                <a:solidFill>
                  <a:schemeClr val="bg1"/>
                </a:solidFill>
              </a:rPr>
              <a:t>– VIP gledališno područje			</a:t>
            </a:r>
            <a:r>
              <a:rPr lang="hr-HR" sz="1600" b="1" i="1" dirty="0">
                <a:solidFill>
                  <a:srgbClr val="FF0000"/>
                </a:solidFill>
              </a:rPr>
              <a:t>I.41</a:t>
            </a:r>
            <a:r>
              <a:rPr lang="hr-HR" sz="1600" b="1" dirty="0">
                <a:solidFill>
                  <a:schemeClr val="bg1"/>
                </a:solidFill>
              </a:rPr>
              <a:t> – Objekti za predstavnike medija</a:t>
            </a:r>
          </a:p>
          <a:p>
            <a:r>
              <a:rPr lang="hr-HR" sz="1600" b="1" i="1" dirty="0">
                <a:solidFill>
                  <a:srgbClr val="FF0000"/>
                </a:solidFill>
              </a:rPr>
              <a:t>I.22 </a:t>
            </a:r>
            <a:r>
              <a:rPr lang="hr-HR" sz="1600" b="1" dirty="0">
                <a:solidFill>
                  <a:schemeClr val="bg1"/>
                </a:solidFill>
              </a:rPr>
              <a:t>– Sanitarni objekti				</a:t>
            </a:r>
            <a:r>
              <a:rPr lang="hr-HR" sz="1600" b="1" i="1" dirty="0">
                <a:solidFill>
                  <a:srgbClr val="FF0000"/>
                </a:solidFill>
              </a:rPr>
              <a:t>I.43 </a:t>
            </a:r>
            <a:r>
              <a:rPr lang="hr-HR" sz="1600" b="1" dirty="0">
                <a:solidFill>
                  <a:schemeClr val="bg1"/>
                </a:solidFill>
              </a:rPr>
              <a:t>– Prostorija za press konferencije</a:t>
            </a:r>
          </a:p>
          <a:p>
            <a:r>
              <a:rPr lang="hr-HR" sz="1600" b="1" i="1" dirty="0">
                <a:solidFill>
                  <a:srgbClr val="FF0000"/>
                </a:solidFill>
              </a:rPr>
              <a:t>I.24 </a:t>
            </a:r>
            <a:r>
              <a:rPr lang="hr-HR" sz="1600" b="1" dirty="0">
                <a:solidFill>
                  <a:schemeClr val="bg1"/>
                </a:solidFill>
              </a:rPr>
              <a:t>– Gledatelji  s invaliditetom			</a:t>
            </a:r>
            <a:r>
              <a:rPr lang="hr-HR" sz="1600" b="1" i="1" dirty="0">
                <a:solidFill>
                  <a:srgbClr val="FF0000"/>
                </a:solidFill>
              </a:rPr>
              <a:t>I.45 </a:t>
            </a:r>
            <a:r>
              <a:rPr lang="hr-HR" sz="1600" b="1" dirty="0">
                <a:solidFill>
                  <a:schemeClr val="bg1"/>
                </a:solidFill>
              </a:rPr>
              <a:t>– Televizijske i radio komentatorske pozicije</a:t>
            </a:r>
          </a:p>
          <a:p>
            <a:r>
              <a:rPr lang="hr-HR" sz="1600" b="1" i="1" dirty="0">
                <a:solidFill>
                  <a:srgbClr val="FF0000"/>
                </a:solidFill>
              </a:rPr>
              <a:t>I.28 </a:t>
            </a:r>
            <a:r>
              <a:rPr lang="hr-HR" sz="1600" b="1" dirty="0">
                <a:solidFill>
                  <a:schemeClr val="bg1"/>
                </a:solidFill>
              </a:rPr>
              <a:t>– Travnati rub					</a:t>
            </a:r>
            <a:r>
              <a:rPr lang="hr-HR" sz="1600" b="1" i="1" dirty="0">
                <a:solidFill>
                  <a:srgbClr val="FF0000"/>
                </a:solidFill>
              </a:rPr>
              <a:t>I.46 </a:t>
            </a:r>
            <a:r>
              <a:rPr lang="hr-HR" sz="1600" b="1" dirty="0">
                <a:solidFill>
                  <a:schemeClr val="bg1"/>
                </a:solidFill>
              </a:rPr>
              <a:t>– Pozicije televizijskih kamera 	</a:t>
            </a:r>
          </a:p>
          <a:p>
            <a:r>
              <a:rPr lang="hr-HR" sz="1600" b="1" i="1" dirty="0">
                <a:solidFill>
                  <a:srgbClr val="FF0000"/>
                </a:solidFill>
              </a:rPr>
              <a:t>I.29 </a:t>
            </a:r>
            <a:r>
              <a:rPr lang="hr-HR" sz="1600" b="1" dirty="0">
                <a:solidFill>
                  <a:schemeClr val="bg1"/>
                </a:solidFill>
              </a:rPr>
              <a:t>– Umjetna trava</a:t>
            </a:r>
            <a:r>
              <a:rPr lang="hr-HR" sz="1600" dirty="0"/>
              <a:t>				</a:t>
            </a:r>
            <a:r>
              <a:rPr lang="hr-HR" sz="1600" b="1" i="1" dirty="0">
                <a:solidFill>
                  <a:srgbClr val="FF0000"/>
                </a:solidFill>
              </a:rPr>
              <a:t>I.47 </a:t>
            </a:r>
            <a:r>
              <a:rPr lang="hr-HR" sz="1600" b="1" dirty="0">
                <a:solidFill>
                  <a:schemeClr val="bg1"/>
                </a:solidFill>
              </a:rPr>
              <a:t>– Televizijski studiji</a:t>
            </a:r>
          </a:p>
          <a:p>
            <a:r>
              <a:rPr lang="hr-HR" sz="1600" b="1" i="1" dirty="0">
                <a:solidFill>
                  <a:srgbClr val="FF0000"/>
                </a:solidFill>
              </a:rPr>
              <a:t>I.31 </a:t>
            </a:r>
            <a:r>
              <a:rPr lang="hr-HR" sz="1600" b="1" dirty="0">
                <a:solidFill>
                  <a:schemeClr val="bg1"/>
                </a:solidFill>
              </a:rPr>
              <a:t>– Klupe - zaštitne kabine				</a:t>
            </a:r>
            <a:r>
              <a:rPr lang="hr-HR" sz="1600" b="1" i="1" dirty="0">
                <a:solidFill>
                  <a:srgbClr val="FF0000"/>
                </a:solidFill>
              </a:rPr>
              <a:t>I.49 </a:t>
            </a:r>
            <a:r>
              <a:rPr lang="hr-HR" sz="1600" b="1" dirty="0">
                <a:solidFill>
                  <a:schemeClr val="bg1"/>
                </a:solidFill>
              </a:rPr>
              <a:t>– Područje za televizijske kamione</a:t>
            </a:r>
          </a:p>
          <a:p>
            <a:r>
              <a:rPr lang="hr-HR" sz="1600" b="1" i="1" dirty="0">
                <a:solidFill>
                  <a:srgbClr val="FF0000"/>
                </a:solidFill>
              </a:rPr>
              <a:t>I.32 </a:t>
            </a:r>
            <a:r>
              <a:rPr lang="hr-HR" sz="1600" b="1" dirty="0">
                <a:solidFill>
                  <a:schemeClr val="bg1"/>
                </a:solidFill>
              </a:rPr>
              <a:t>– Vrata i rezervna vrata				</a:t>
            </a:r>
            <a:r>
              <a:rPr lang="hr-HR" sz="1600" b="1" i="1" dirty="0">
                <a:solidFill>
                  <a:srgbClr val="FF0000"/>
                </a:solidFill>
              </a:rPr>
              <a:t>I.56 </a:t>
            </a:r>
            <a:r>
              <a:rPr lang="hr-HR" sz="1600" b="1" dirty="0">
                <a:solidFill>
                  <a:schemeClr val="bg1"/>
                </a:solidFill>
              </a:rPr>
              <a:t>- Parking</a:t>
            </a:r>
            <a:endParaRPr lang="hr-HR" dirty="0"/>
          </a:p>
        </p:txBody>
      </p:sp>
      <p:sp>
        <p:nvSpPr>
          <p:cNvPr id="3" name="Text Placeholder 8">
            <a:extLst>
              <a:ext uri="{FF2B5EF4-FFF2-40B4-BE49-F238E27FC236}">
                <a16:creationId xmlns:a16="http://schemas.microsoft.com/office/drawing/2014/main" id="{D386AF48-17BC-989B-07C5-DF9CC225D7F0}"/>
              </a:ext>
            </a:extLst>
          </p:cNvPr>
          <p:cNvSpPr txBox="1">
            <a:spLocks/>
          </p:cNvSpPr>
          <p:nvPr/>
        </p:nvSpPr>
        <p:spPr>
          <a:xfrm>
            <a:off x="820075" y="1527834"/>
            <a:ext cx="10756037" cy="670748"/>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spc="100" baseline="0">
                <a:solidFill>
                  <a:schemeClr val="tx1"/>
                </a:solidFill>
                <a:latin typeface="AvenirNext LT Pro Regular" panose="020B0504020202020204" pitchFamily="34"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a:solidFill>
                  <a:schemeClr val="bg1"/>
                </a:solidFill>
              </a:rPr>
              <a:t>Izmjene i dopune Pravilnika: </a:t>
            </a:r>
            <a:r>
              <a:rPr lang="hr-HR" i="1">
                <a:solidFill>
                  <a:schemeClr val="accent1">
                    <a:lumMod val="75000"/>
                    <a:lumOff val="25000"/>
                  </a:schemeClr>
                </a:solidFill>
                <a:hlinkClick r:id="rId3"/>
              </a:rPr>
              <a:t>Pregled značajnih izmjena i </a:t>
            </a:r>
            <a:r>
              <a:rPr lang="hr-HR" i="1" err="1">
                <a:solidFill>
                  <a:schemeClr val="accent1">
                    <a:lumMod val="75000"/>
                    <a:lumOff val="25000"/>
                  </a:schemeClr>
                </a:solidFill>
                <a:hlinkClick r:id="rId3"/>
              </a:rPr>
              <a:t>dopuna_Pravilnika</a:t>
            </a:r>
            <a:r>
              <a:rPr lang="hr-HR" i="1">
                <a:solidFill>
                  <a:schemeClr val="accent1">
                    <a:lumMod val="75000"/>
                    <a:lumOff val="25000"/>
                  </a:schemeClr>
                </a:solidFill>
                <a:hlinkClick r:id="rId3"/>
              </a:rPr>
              <a:t> o licenciranju i financijskoj održivosti klubova </a:t>
            </a:r>
            <a:r>
              <a:rPr lang="hr-HR" i="1" err="1">
                <a:solidFill>
                  <a:schemeClr val="accent1">
                    <a:lumMod val="75000"/>
                    <a:lumOff val="25000"/>
                  </a:schemeClr>
                </a:solidFill>
                <a:hlinkClick r:id="rId3"/>
              </a:rPr>
              <a:t>HNS_studeni</a:t>
            </a:r>
            <a:r>
              <a:rPr lang="hr-HR" i="1">
                <a:solidFill>
                  <a:schemeClr val="accent1">
                    <a:lumMod val="75000"/>
                    <a:lumOff val="25000"/>
                  </a:schemeClr>
                </a:solidFill>
                <a:hlinkClick r:id="rId3"/>
              </a:rPr>
              <a:t> 2025</a:t>
            </a:r>
            <a:endParaRPr lang="hr-HR" i="1">
              <a:solidFill>
                <a:schemeClr val="accent1">
                  <a:lumMod val="75000"/>
                  <a:lumOff val="25000"/>
                </a:schemeClr>
              </a:solidFill>
            </a:endParaRPr>
          </a:p>
        </p:txBody>
      </p:sp>
    </p:spTree>
    <p:extLst>
      <p:ext uri="{BB962C8B-B14F-4D97-AF65-F5344CB8AC3E}">
        <p14:creationId xmlns:p14="http://schemas.microsoft.com/office/powerpoint/2010/main" val="1452280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BB8F2-4B6F-B074-8345-97C29CFC3DDD}"/>
            </a:ext>
          </a:extLst>
        </p:cNvPr>
        <p:cNvGrpSpPr/>
        <p:nvPr/>
      </p:nvGrpSpPr>
      <p:grpSpPr>
        <a:xfrm>
          <a:off x="0" y="0"/>
          <a:ext cx="0" cy="0"/>
          <a:chOff x="0" y="0"/>
          <a:chExt cx="0" cy="0"/>
        </a:xfrm>
      </p:grpSpPr>
      <p:sp>
        <p:nvSpPr>
          <p:cNvPr id="4" name="Text Placeholder 12">
            <a:extLst>
              <a:ext uri="{FF2B5EF4-FFF2-40B4-BE49-F238E27FC236}">
                <a16:creationId xmlns:a16="http://schemas.microsoft.com/office/drawing/2014/main" id="{7CC437A6-A1F3-855B-A7D6-0DFA7D887947}"/>
              </a:ext>
            </a:extLst>
          </p:cNvPr>
          <p:cNvSpPr txBox="1">
            <a:spLocks/>
          </p:cNvSpPr>
          <p:nvPr/>
        </p:nvSpPr>
        <p:spPr>
          <a:xfrm>
            <a:off x="811567" y="656185"/>
            <a:ext cx="10551850" cy="871649"/>
          </a:xfrm>
          <a:prstGeom prst="rect">
            <a:avLst/>
          </a:prstGeom>
        </p:spPr>
        <p:txBody>
          <a:bodyPr vert="horz" lIns="0" tIns="45720" rIns="0" bIns="45720" rtlCol="0" anchor="b" anchorCtr="0">
            <a:spAutoFit/>
          </a:bodyPr>
          <a:lstStyle>
            <a:lvl1pPr marL="0" indent="0" algn="l" defTabSz="914400" rtl="0" eaLnBrk="1" latinLnBrk="0" hangingPunct="1">
              <a:lnSpc>
                <a:spcPct val="80000"/>
              </a:lnSpc>
              <a:spcBef>
                <a:spcPts val="1000"/>
              </a:spcBef>
              <a:buFont typeface="Arial" panose="020B0604020202020204" pitchFamily="34" charset="0"/>
              <a:buNone/>
              <a:defRPr sz="3000" kern="120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a:solidFill>
                  <a:schemeClr val="bg1"/>
                </a:solidFill>
              </a:rPr>
              <a:t>PRAVILNIK O LICENCIRANJU I FINACIJSKOJ ODRŽIVOSTI KLUBOVA – </a:t>
            </a:r>
            <a:r>
              <a:rPr lang="hr-HR" sz="2000">
                <a:solidFill>
                  <a:schemeClr val="bg1"/>
                </a:solidFill>
                <a:latin typeface="+mn-lt"/>
              </a:rPr>
              <a:t>studeni 2025. </a:t>
            </a:r>
            <a:r>
              <a:rPr lang="hr-HR" sz="1400">
                <a:solidFill>
                  <a:schemeClr val="bg1"/>
                </a:solidFill>
                <a:latin typeface="+mn-lt"/>
              </a:rPr>
              <a:t>(</a:t>
            </a:r>
            <a:r>
              <a:rPr lang="pl-PL" sz="1400">
                <a:solidFill>
                  <a:schemeClr val="bg1"/>
                </a:solidFill>
                <a:latin typeface="+mn-lt"/>
                <a:hlinkClick r:id="rId2">
                  <a:extLst>
                    <a:ext uri="{A12FA001-AC4F-418D-AE19-62706E023703}">
                      <ahyp:hlinkClr xmlns:ahyp="http://schemas.microsoft.com/office/drawing/2018/hyperlinkcolor" val="tx"/>
                    </a:ext>
                  </a:extLst>
                </a:hlinkClick>
              </a:rPr>
              <a:t>Glasnik br. 50 od 10.12.2025. </a:t>
            </a:r>
            <a:r>
              <a:rPr lang="hr-HR" sz="1400">
                <a:solidFill>
                  <a:schemeClr val="bg1"/>
                </a:solidFill>
                <a:latin typeface="+mn-lt"/>
              </a:rPr>
              <a:t>)</a:t>
            </a:r>
          </a:p>
        </p:txBody>
      </p:sp>
      <p:sp>
        <p:nvSpPr>
          <p:cNvPr id="7" name="Text Placeholder 8">
            <a:extLst>
              <a:ext uri="{FF2B5EF4-FFF2-40B4-BE49-F238E27FC236}">
                <a16:creationId xmlns:a16="http://schemas.microsoft.com/office/drawing/2014/main" id="{6FC6C36E-C692-9759-7E5C-A9EC8AF69439}"/>
              </a:ext>
            </a:extLst>
          </p:cNvPr>
          <p:cNvSpPr txBox="1">
            <a:spLocks/>
          </p:cNvSpPr>
          <p:nvPr/>
        </p:nvSpPr>
        <p:spPr>
          <a:xfrm>
            <a:off x="811567" y="1743736"/>
            <a:ext cx="10756037" cy="670748"/>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spc="100" baseline="0">
                <a:solidFill>
                  <a:schemeClr val="tx1"/>
                </a:solidFill>
                <a:latin typeface="AvenirNext LT Pro Regular" panose="020B0504020202020204" pitchFamily="34"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a:solidFill>
                  <a:schemeClr val="bg1"/>
                </a:solidFill>
              </a:rPr>
              <a:t>Izmjene i dopune Pravilnika: </a:t>
            </a:r>
            <a:r>
              <a:rPr lang="hr-HR" i="1">
                <a:solidFill>
                  <a:schemeClr val="accent1">
                    <a:lumMod val="75000"/>
                    <a:lumOff val="25000"/>
                  </a:schemeClr>
                </a:solidFill>
                <a:hlinkClick r:id="rId3"/>
              </a:rPr>
              <a:t>Pregled značajnih izmjena i </a:t>
            </a:r>
            <a:r>
              <a:rPr lang="hr-HR" i="1" err="1">
                <a:solidFill>
                  <a:schemeClr val="accent1">
                    <a:lumMod val="75000"/>
                    <a:lumOff val="25000"/>
                  </a:schemeClr>
                </a:solidFill>
                <a:hlinkClick r:id="rId3"/>
              </a:rPr>
              <a:t>dopuna_Pravilnika</a:t>
            </a:r>
            <a:r>
              <a:rPr lang="hr-HR" i="1">
                <a:solidFill>
                  <a:schemeClr val="accent1">
                    <a:lumMod val="75000"/>
                    <a:lumOff val="25000"/>
                  </a:schemeClr>
                </a:solidFill>
                <a:hlinkClick r:id="rId3"/>
              </a:rPr>
              <a:t> o licenciranju i financijskoj održivosti klubova </a:t>
            </a:r>
            <a:r>
              <a:rPr lang="hr-HR" i="1" err="1">
                <a:solidFill>
                  <a:schemeClr val="accent1">
                    <a:lumMod val="75000"/>
                    <a:lumOff val="25000"/>
                  </a:schemeClr>
                </a:solidFill>
                <a:hlinkClick r:id="rId3"/>
              </a:rPr>
              <a:t>HNS_studeni</a:t>
            </a:r>
            <a:r>
              <a:rPr lang="hr-HR" i="1">
                <a:solidFill>
                  <a:schemeClr val="accent1">
                    <a:lumMod val="75000"/>
                    <a:lumOff val="25000"/>
                  </a:schemeClr>
                </a:solidFill>
                <a:hlinkClick r:id="rId3"/>
              </a:rPr>
              <a:t> 2025</a:t>
            </a:r>
            <a:endParaRPr lang="hr-HR" i="1">
              <a:solidFill>
                <a:schemeClr val="accent1">
                  <a:lumMod val="75000"/>
                  <a:lumOff val="25000"/>
                </a:schemeClr>
              </a:solidFill>
            </a:endParaRPr>
          </a:p>
        </p:txBody>
      </p:sp>
      <p:sp>
        <p:nvSpPr>
          <p:cNvPr id="5" name="TextBox 4">
            <a:extLst>
              <a:ext uri="{FF2B5EF4-FFF2-40B4-BE49-F238E27FC236}">
                <a16:creationId xmlns:a16="http://schemas.microsoft.com/office/drawing/2014/main" id="{38FAA040-91B5-D96C-C3A5-5905F7AE1EDE}"/>
              </a:ext>
            </a:extLst>
          </p:cNvPr>
          <p:cNvSpPr txBox="1"/>
          <p:nvPr/>
        </p:nvSpPr>
        <p:spPr>
          <a:xfrm>
            <a:off x="624396" y="2360283"/>
            <a:ext cx="10377996" cy="861774"/>
          </a:xfrm>
          <a:prstGeom prst="rect">
            <a:avLst/>
          </a:prstGeom>
          <a:noFill/>
        </p:spPr>
        <p:txBody>
          <a:bodyPr wrap="square">
            <a:spAutoFit/>
          </a:bodyPr>
          <a:lstStyle/>
          <a:p>
            <a:pPr algn="ctr"/>
            <a:endParaRPr lang="hr-HR">
              <a:highlight>
                <a:srgbClr val="FFFF00"/>
              </a:highlight>
            </a:endParaRPr>
          </a:p>
          <a:p>
            <a:pPr algn="ctr"/>
            <a:r>
              <a:rPr lang="hr-HR" b="1" i="1" kern="100">
                <a:solidFill>
                  <a:schemeClr val="bg1"/>
                </a:solidFill>
                <a:ea typeface="SimSun" panose="02010600030101010101" pitchFamily="2" charset="-122"/>
                <a:cs typeface="Myanmar Text" panose="020B0502040204020203" pitchFamily="34" charset="0"/>
              </a:rPr>
              <a:t>PRAVNI Kriteriji</a:t>
            </a:r>
            <a:endParaRPr lang="hr-HR" sz="1400" b="1"/>
          </a:p>
          <a:p>
            <a:pPr lvl="1"/>
            <a:endParaRPr lang="hr-HR" sz="1400" b="1"/>
          </a:p>
        </p:txBody>
      </p:sp>
      <p:pic>
        <p:nvPicPr>
          <p:cNvPr id="8" name="Picture 7" descr="A blue and white logo&#10;&#10;AI-generated content may be incorrect.">
            <a:extLst>
              <a:ext uri="{FF2B5EF4-FFF2-40B4-BE49-F238E27FC236}">
                <a16:creationId xmlns:a16="http://schemas.microsoft.com/office/drawing/2014/main" id="{8901CA97-BCC4-66EC-8B9A-C18BE6F0EA27}"/>
              </a:ext>
            </a:extLst>
          </p:cNvPr>
          <p:cNvPicPr>
            <a:picLocks noChangeAspect="1"/>
          </p:cNvPicPr>
          <p:nvPr/>
        </p:nvPicPr>
        <p:blipFill>
          <a:blip r:embed="rId4"/>
          <a:stretch>
            <a:fillRect/>
          </a:stretch>
        </p:blipFill>
        <p:spPr>
          <a:xfrm>
            <a:off x="2973498" y="3453803"/>
            <a:ext cx="2540334" cy="823892"/>
          </a:xfrm>
          <a:prstGeom prst="rect">
            <a:avLst/>
          </a:prstGeom>
        </p:spPr>
      </p:pic>
      <p:pic>
        <p:nvPicPr>
          <p:cNvPr id="10" name="Picture 9" descr="A black text on a white background&#10;&#10;AI-generated content may be incorrect.">
            <a:extLst>
              <a:ext uri="{FF2B5EF4-FFF2-40B4-BE49-F238E27FC236}">
                <a16:creationId xmlns:a16="http://schemas.microsoft.com/office/drawing/2014/main" id="{EF21098B-E113-58FF-AF14-66D46B7FB480}"/>
              </a:ext>
            </a:extLst>
          </p:cNvPr>
          <p:cNvPicPr>
            <a:picLocks noChangeAspect="1"/>
          </p:cNvPicPr>
          <p:nvPr/>
        </p:nvPicPr>
        <p:blipFill>
          <a:blip r:embed="rId5"/>
          <a:stretch>
            <a:fillRect/>
          </a:stretch>
        </p:blipFill>
        <p:spPr>
          <a:xfrm>
            <a:off x="5980177" y="3445422"/>
            <a:ext cx="3639312" cy="832273"/>
          </a:xfrm>
          <a:prstGeom prst="rect">
            <a:avLst/>
          </a:prstGeom>
        </p:spPr>
      </p:pic>
    </p:spTree>
    <p:extLst>
      <p:ext uri="{BB962C8B-B14F-4D97-AF65-F5344CB8AC3E}">
        <p14:creationId xmlns:p14="http://schemas.microsoft.com/office/powerpoint/2010/main" val="107085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FA37C-C895-29F0-50DD-F3EF3E0CD7BB}"/>
            </a:ext>
          </a:extLst>
        </p:cNvPr>
        <p:cNvGrpSpPr/>
        <p:nvPr/>
      </p:nvGrpSpPr>
      <p:grpSpPr>
        <a:xfrm>
          <a:off x="0" y="0"/>
          <a:ext cx="0" cy="0"/>
          <a:chOff x="0" y="0"/>
          <a:chExt cx="0" cy="0"/>
        </a:xfrm>
      </p:grpSpPr>
      <p:sp>
        <p:nvSpPr>
          <p:cNvPr id="4" name="Text Placeholder 12">
            <a:extLst>
              <a:ext uri="{FF2B5EF4-FFF2-40B4-BE49-F238E27FC236}">
                <a16:creationId xmlns:a16="http://schemas.microsoft.com/office/drawing/2014/main" id="{CC2DF263-2216-996B-2BE0-F80E2EA4FAEC}"/>
              </a:ext>
            </a:extLst>
          </p:cNvPr>
          <p:cNvSpPr txBox="1">
            <a:spLocks/>
          </p:cNvSpPr>
          <p:nvPr/>
        </p:nvSpPr>
        <p:spPr>
          <a:xfrm>
            <a:off x="811567" y="656185"/>
            <a:ext cx="10551850" cy="871649"/>
          </a:xfrm>
          <a:prstGeom prst="rect">
            <a:avLst/>
          </a:prstGeom>
        </p:spPr>
        <p:txBody>
          <a:bodyPr vert="horz" lIns="0" tIns="45720" rIns="0" bIns="45720" rtlCol="0" anchor="b" anchorCtr="0">
            <a:spAutoFit/>
          </a:bodyPr>
          <a:lstStyle>
            <a:lvl1pPr marL="0" indent="0" algn="l" defTabSz="914400" rtl="0" eaLnBrk="1" latinLnBrk="0" hangingPunct="1">
              <a:lnSpc>
                <a:spcPct val="80000"/>
              </a:lnSpc>
              <a:spcBef>
                <a:spcPts val="1000"/>
              </a:spcBef>
              <a:buFont typeface="Arial" panose="020B0604020202020204" pitchFamily="34" charset="0"/>
              <a:buNone/>
              <a:defRPr sz="3000" kern="120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a:solidFill>
                  <a:schemeClr val="bg1"/>
                </a:solidFill>
              </a:rPr>
              <a:t>PRAVILNIK O LICENCIRANJU I FINACIJSKOJ ODRŽIVOSTI KLUBOVA – </a:t>
            </a:r>
            <a:r>
              <a:rPr lang="hr-HR" sz="2000">
                <a:solidFill>
                  <a:schemeClr val="bg1"/>
                </a:solidFill>
                <a:latin typeface="+mn-lt"/>
              </a:rPr>
              <a:t>studeni 2025. </a:t>
            </a:r>
            <a:r>
              <a:rPr lang="hr-HR" sz="1400">
                <a:solidFill>
                  <a:schemeClr val="bg1"/>
                </a:solidFill>
                <a:latin typeface="+mn-lt"/>
              </a:rPr>
              <a:t>(</a:t>
            </a:r>
            <a:r>
              <a:rPr lang="pl-PL" sz="1400">
                <a:solidFill>
                  <a:schemeClr val="bg1"/>
                </a:solidFill>
                <a:latin typeface="+mn-lt"/>
                <a:hlinkClick r:id="rId2">
                  <a:extLst>
                    <a:ext uri="{A12FA001-AC4F-418D-AE19-62706E023703}">
                      <ahyp:hlinkClr xmlns:ahyp="http://schemas.microsoft.com/office/drawing/2018/hyperlinkcolor" val="tx"/>
                    </a:ext>
                  </a:extLst>
                </a:hlinkClick>
              </a:rPr>
              <a:t>Glasnik br. 50 od 10.12.2025. </a:t>
            </a:r>
            <a:r>
              <a:rPr lang="hr-HR" sz="1400">
                <a:solidFill>
                  <a:schemeClr val="bg1"/>
                </a:solidFill>
                <a:latin typeface="+mn-lt"/>
              </a:rPr>
              <a:t>)</a:t>
            </a:r>
          </a:p>
        </p:txBody>
      </p:sp>
      <p:sp>
        <p:nvSpPr>
          <p:cNvPr id="7" name="Text Placeholder 8">
            <a:extLst>
              <a:ext uri="{FF2B5EF4-FFF2-40B4-BE49-F238E27FC236}">
                <a16:creationId xmlns:a16="http://schemas.microsoft.com/office/drawing/2014/main" id="{DADC565B-9B24-CEBD-204A-B15539830232}"/>
              </a:ext>
            </a:extLst>
          </p:cNvPr>
          <p:cNvSpPr txBox="1">
            <a:spLocks/>
          </p:cNvSpPr>
          <p:nvPr/>
        </p:nvSpPr>
        <p:spPr>
          <a:xfrm>
            <a:off x="811567" y="1743736"/>
            <a:ext cx="10756037" cy="670748"/>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spc="100" baseline="0">
                <a:solidFill>
                  <a:schemeClr val="tx1"/>
                </a:solidFill>
                <a:latin typeface="AvenirNext LT Pro Regular" panose="020B0504020202020204" pitchFamily="34"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a:solidFill>
                  <a:schemeClr val="bg1"/>
                </a:solidFill>
              </a:rPr>
              <a:t>Izmjene i dopune Pravilnika: </a:t>
            </a:r>
            <a:r>
              <a:rPr lang="hr-HR" i="1">
                <a:solidFill>
                  <a:schemeClr val="accent1">
                    <a:lumMod val="75000"/>
                    <a:lumOff val="25000"/>
                  </a:schemeClr>
                </a:solidFill>
                <a:hlinkClick r:id="rId3"/>
              </a:rPr>
              <a:t>Pregled značajnih izmjena i </a:t>
            </a:r>
            <a:r>
              <a:rPr lang="hr-HR" i="1" err="1">
                <a:solidFill>
                  <a:schemeClr val="accent1">
                    <a:lumMod val="75000"/>
                    <a:lumOff val="25000"/>
                  </a:schemeClr>
                </a:solidFill>
                <a:hlinkClick r:id="rId3"/>
              </a:rPr>
              <a:t>dopuna_Pravilnika</a:t>
            </a:r>
            <a:r>
              <a:rPr lang="hr-HR" i="1">
                <a:solidFill>
                  <a:schemeClr val="accent1">
                    <a:lumMod val="75000"/>
                    <a:lumOff val="25000"/>
                  </a:schemeClr>
                </a:solidFill>
                <a:hlinkClick r:id="rId3"/>
              </a:rPr>
              <a:t> o licenciranju i financijskoj održivosti klubova </a:t>
            </a:r>
            <a:r>
              <a:rPr lang="hr-HR" i="1" err="1">
                <a:solidFill>
                  <a:schemeClr val="accent1">
                    <a:lumMod val="75000"/>
                    <a:lumOff val="25000"/>
                  </a:schemeClr>
                </a:solidFill>
                <a:hlinkClick r:id="rId3"/>
              </a:rPr>
              <a:t>HNS_studeni</a:t>
            </a:r>
            <a:r>
              <a:rPr lang="hr-HR" i="1">
                <a:solidFill>
                  <a:schemeClr val="accent1">
                    <a:lumMod val="75000"/>
                    <a:lumOff val="25000"/>
                  </a:schemeClr>
                </a:solidFill>
                <a:hlinkClick r:id="rId3"/>
              </a:rPr>
              <a:t> 2025</a:t>
            </a:r>
            <a:endParaRPr lang="hr-HR" i="1">
              <a:solidFill>
                <a:schemeClr val="accent1">
                  <a:lumMod val="75000"/>
                  <a:lumOff val="25000"/>
                </a:schemeClr>
              </a:solidFill>
            </a:endParaRPr>
          </a:p>
        </p:txBody>
      </p:sp>
      <p:sp>
        <p:nvSpPr>
          <p:cNvPr id="5" name="TextBox 4">
            <a:extLst>
              <a:ext uri="{FF2B5EF4-FFF2-40B4-BE49-F238E27FC236}">
                <a16:creationId xmlns:a16="http://schemas.microsoft.com/office/drawing/2014/main" id="{6EBB8DDF-1088-0FA5-8CA7-D52C82560531}"/>
              </a:ext>
            </a:extLst>
          </p:cNvPr>
          <p:cNvSpPr txBox="1"/>
          <p:nvPr/>
        </p:nvSpPr>
        <p:spPr>
          <a:xfrm>
            <a:off x="190919" y="2414484"/>
            <a:ext cx="8066494" cy="2246769"/>
          </a:xfrm>
          <a:prstGeom prst="rect">
            <a:avLst/>
          </a:prstGeom>
          <a:noFill/>
        </p:spPr>
        <p:txBody>
          <a:bodyPr wrap="square">
            <a:spAutoFit/>
          </a:bodyPr>
          <a:lstStyle/>
          <a:p>
            <a:pPr algn="ctr"/>
            <a:endParaRPr lang="hr-HR" dirty="0">
              <a:highlight>
                <a:srgbClr val="FFFF00"/>
              </a:highlight>
            </a:endParaRPr>
          </a:p>
          <a:p>
            <a:pPr algn="ctr"/>
            <a:r>
              <a:rPr lang="hr-HR" b="1" i="1" kern="100" dirty="0">
                <a:solidFill>
                  <a:schemeClr val="bg1"/>
                </a:solidFill>
                <a:ea typeface="SimSun" panose="02010600030101010101" pitchFamily="2" charset="-122"/>
                <a:cs typeface="Myanmar Text" panose="020B0502040204020203" pitchFamily="34" charset="0"/>
              </a:rPr>
              <a:t>FINANCIJSKI Kriteriji</a:t>
            </a:r>
            <a:endParaRPr lang="hr-HR" sz="1400" b="1" dirty="0"/>
          </a:p>
          <a:p>
            <a:pPr lvl="1"/>
            <a:endParaRPr lang="hr-HR" sz="1400" b="1" dirty="0"/>
          </a:p>
          <a:p>
            <a:pPr lvl="1"/>
            <a:r>
              <a:rPr lang="hr-HR" sz="1600" b="1" i="1" dirty="0">
                <a:solidFill>
                  <a:srgbClr val="FF0000"/>
                </a:solidFill>
              </a:rPr>
              <a:t>F.01 </a:t>
            </a:r>
            <a:r>
              <a:rPr lang="hr-HR" sz="1600" b="1" dirty="0">
                <a:solidFill>
                  <a:schemeClr val="bg1"/>
                </a:solidFill>
              </a:rPr>
              <a:t>– dodan </a:t>
            </a:r>
            <a:r>
              <a:rPr lang="hr-HR" sz="1600" b="1" i="1" dirty="0">
                <a:solidFill>
                  <a:schemeClr val="bg1"/>
                </a:solidFill>
              </a:rPr>
              <a:t>ili</a:t>
            </a:r>
            <a:r>
              <a:rPr lang="hr-HR" sz="1600" b="1" dirty="0">
                <a:solidFill>
                  <a:schemeClr val="bg1"/>
                </a:solidFill>
              </a:rPr>
              <a:t> kod opisa opsega izvještavanja</a:t>
            </a:r>
          </a:p>
          <a:p>
            <a:pPr lvl="1"/>
            <a:r>
              <a:rPr lang="hr-HR" sz="1600" b="1" i="1" dirty="0">
                <a:solidFill>
                  <a:srgbClr val="FF0000"/>
                </a:solidFill>
              </a:rPr>
              <a:t>F.02 </a:t>
            </a:r>
            <a:r>
              <a:rPr lang="hr-HR" sz="1600" b="1" dirty="0">
                <a:solidFill>
                  <a:schemeClr val="bg1"/>
                </a:solidFill>
              </a:rPr>
              <a:t>– obvezni </a:t>
            </a:r>
            <a:r>
              <a:rPr lang="hr-HR" sz="1600" b="1" u="sng" dirty="0">
                <a:solidFill>
                  <a:schemeClr val="bg1"/>
                </a:solidFill>
              </a:rPr>
              <a:t>revidirani</a:t>
            </a:r>
            <a:r>
              <a:rPr lang="hr-HR" sz="1600" b="1" dirty="0">
                <a:solidFill>
                  <a:schemeClr val="bg1"/>
                </a:solidFill>
              </a:rPr>
              <a:t> GFI za Licencu za UEFA-ina ženska klupska natjecanja</a:t>
            </a:r>
          </a:p>
          <a:p>
            <a:pPr lvl="1"/>
            <a:r>
              <a:rPr lang="hr-HR" sz="1600" b="1" i="1" dirty="0">
                <a:solidFill>
                  <a:srgbClr val="FF0000"/>
                </a:solidFill>
              </a:rPr>
              <a:t>F.04 </a:t>
            </a:r>
            <a:r>
              <a:rPr lang="hr-HR" sz="1600" b="1" dirty="0">
                <a:solidFill>
                  <a:schemeClr val="bg1"/>
                </a:solidFill>
              </a:rPr>
              <a:t>– Pravilo ,Neto kapital’ – za Drugu NL – kriterij stupnja B</a:t>
            </a:r>
            <a:endParaRPr lang="hr-HR" sz="1400" b="1" dirty="0"/>
          </a:p>
          <a:p>
            <a:pPr lvl="1"/>
            <a:endParaRPr lang="hr-HR" sz="1400" b="1" dirty="0"/>
          </a:p>
          <a:p>
            <a:pPr lvl="1"/>
            <a:endParaRPr lang="hr-HR" sz="1400" b="1" dirty="0"/>
          </a:p>
          <a:p>
            <a:pPr lvl="1"/>
            <a:endParaRPr lang="hr-HR" sz="1400" b="1" dirty="0"/>
          </a:p>
        </p:txBody>
      </p:sp>
      <p:pic>
        <p:nvPicPr>
          <p:cNvPr id="1028" name="Picture 4">
            <a:extLst>
              <a:ext uri="{FF2B5EF4-FFF2-40B4-BE49-F238E27FC236}">
                <a16:creationId xmlns:a16="http://schemas.microsoft.com/office/drawing/2014/main" id="{D7D1F59F-E045-8D12-6585-A59CE126B0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7413" y="2289528"/>
            <a:ext cx="2571750" cy="237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860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document&#10;&#10;AI-generated content may be incorrect.">
            <a:extLst>
              <a:ext uri="{FF2B5EF4-FFF2-40B4-BE49-F238E27FC236}">
                <a16:creationId xmlns:a16="http://schemas.microsoft.com/office/drawing/2014/main" id="{F25BA752-46DC-D8D6-8516-430D1E4D9960}"/>
              </a:ext>
            </a:extLst>
          </p:cNvPr>
          <p:cNvPicPr>
            <a:picLocks noChangeAspect="1"/>
          </p:cNvPicPr>
          <p:nvPr/>
        </p:nvPicPr>
        <p:blipFill>
          <a:blip r:embed="rId2"/>
          <a:stretch>
            <a:fillRect/>
          </a:stretch>
        </p:blipFill>
        <p:spPr>
          <a:xfrm>
            <a:off x="755903" y="1414819"/>
            <a:ext cx="1777708" cy="2537773"/>
          </a:xfrm>
          <a:prstGeom prst="rect">
            <a:avLst/>
          </a:prstGeom>
        </p:spPr>
      </p:pic>
      <p:pic>
        <p:nvPicPr>
          <p:cNvPr id="9" name="Picture 8">
            <a:extLst>
              <a:ext uri="{FF2B5EF4-FFF2-40B4-BE49-F238E27FC236}">
                <a16:creationId xmlns:a16="http://schemas.microsoft.com/office/drawing/2014/main" id="{415814FA-A256-3ED9-F338-8D5E36F68697}"/>
              </a:ext>
            </a:extLst>
          </p:cNvPr>
          <p:cNvPicPr>
            <a:picLocks noChangeAspect="1"/>
          </p:cNvPicPr>
          <p:nvPr/>
        </p:nvPicPr>
        <p:blipFill>
          <a:blip r:embed="rId3"/>
          <a:stretch>
            <a:fillRect/>
          </a:stretch>
        </p:blipFill>
        <p:spPr>
          <a:xfrm>
            <a:off x="6722303" y="1427906"/>
            <a:ext cx="2414988" cy="1668643"/>
          </a:xfrm>
          <a:prstGeom prst="rect">
            <a:avLst/>
          </a:prstGeom>
        </p:spPr>
      </p:pic>
      <p:sp>
        <p:nvSpPr>
          <p:cNvPr id="2" name="Title 1">
            <a:extLst>
              <a:ext uri="{FF2B5EF4-FFF2-40B4-BE49-F238E27FC236}">
                <a16:creationId xmlns:a16="http://schemas.microsoft.com/office/drawing/2014/main" id="{BA34FF9A-F461-F3DA-2F04-F4A05F8BDC23}"/>
              </a:ext>
            </a:extLst>
          </p:cNvPr>
          <p:cNvSpPr>
            <a:spLocks noGrp="1"/>
          </p:cNvSpPr>
          <p:nvPr>
            <p:ph type="title"/>
          </p:nvPr>
        </p:nvSpPr>
        <p:spPr>
          <a:xfrm>
            <a:off x="838199" y="680837"/>
            <a:ext cx="10599198" cy="476669"/>
          </a:xfrm>
        </p:spPr>
        <p:txBody>
          <a:bodyPr/>
          <a:lstStyle/>
          <a:p>
            <a:r>
              <a:rPr lang="hr-HR"/>
              <a:t>Dokumenti – obrasci - objašnjenja</a:t>
            </a:r>
          </a:p>
        </p:txBody>
      </p:sp>
      <p:sp>
        <p:nvSpPr>
          <p:cNvPr id="4" name="Text Placeholder 3">
            <a:extLst>
              <a:ext uri="{FF2B5EF4-FFF2-40B4-BE49-F238E27FC236}">
                <a16:creationId xmlns:a16="http://schemas.microsoft.com/office/drawing/2014/main" id="{40C699D9-6DFC-83D2-3BBE-231146F2CE4E}"/>
              </a:ext>
            </a:extLst>
          </p:cNvPr>
          <p:cNvSpPr>
            <a:spLocks noGrp="1"/>
          </p:cNvSpPr>
          <p:nvPr>
            <p:ph type="body" sz="quarter" idx="15"/>
          </p:nvPr>
        </p:nvSpPr>
        <p:spPr>
          <a:xfrm>
            <a:off x="754603" y="1059223"/>
            <a:ext cx="10418685" cy="4641271"/>
          </a:xfrm>
        </p:spPr>
        <p:txBody>
          <a:bodyPr/>
          <a:lstStyle/>
          <a:p>
            <a:r>
              <a:rPr lang="hr-HR" sz="1600" b="1">
                <a:solidFill>
                  <a:srgbClr val="0070C0"/>
                </a:solidFill>
              </a:rPr>
              <a:t>		</a:t>
            </a:r>
          </a:p>
          <a:p>
            <a:r>
              <a:rPr lang="hr-HR" b="1">
                <a:solidFill>
                  <a:srgbClr val="0070C0"/>
                </a:solidFill>
              </a:rPr>
              <a:t>		</a:t>
            </a:r>
            <a:r>
              <a:rPr lang="hr-HR" b="1">
                <a:solidFill>
                  <a:schemeClr val="bg1"/>
                </a:solidFill>
              </a:rPr>
              <a:t>Cirkularno pismo br. </a:t>
            </a:r>
            <a:r>
              <a:rPr lang="hr-HR" b="1">
                <a:solidFill>
                  <a:srgbClr val="FF0000"/>
                </a:solidFill>
              </a:rPr>
              <a:t>112</a:t>
            </a:r>
            <a:r>
              <a:rPr lang="hr-HR" b="1">
                <a:solidFill>
                  <a:schemeClr val="bg1"/>
                </a:solidFill>
              </a:rPr>
              <a:t> od 22.12.2025. </a:t>
            </a:r>
          </a:p>
          <a:p>
            <a:r>
              <a:rPr lang="hr-HR" b="1">
                <a:solidFill>
                  <a:schemeClr val="bg1"/>
                </a:solidFill>
              </a:rPr>
              <a:t>		- poziv na podnošenje molbe za licence </a:t>
            </a:r>
          </a:p>
          <a:p>
            <a:r>
              <a:rPr lang="hr-HR" b="1">
                <a:solidFill>
                  <a:schemeClr val="bg1"/>
                </a:solidFill>
              </a:rPr>
              <a:t>                                                za natj.2026./27. g. i propisane dokumentacije</a:t>
            </a:r>
          </a:p>
          <a:p>
            <a:pPr marL="285750" indent="-285750">
              <a:buFont typeface="Arial" panose="020B0604020202020204" pitchFamily="34" charset="0"/>
              <a:buChar char="•"/>
            </a:pPr>
            <a:endParaRPr lang="hr-HR" sz="1600" b="1">
              <a:solidFill>
                <a:schemeClr val="bg1"/>
              </a:solidFill>
            </a:endParaRPr>
          </a:p>
          <a:p>
            <a:endParaRPr lang="hr-HR" sz="1600" b="1"/>
          </a:p>
          <a:p>
            <a:r>
              <a:rPr lang="hr-HR" sz="1600" b="1"/>
              <a:t>                                                                                                                                  </a:t>
            </a:r>
            <a:r>
              <a:rPr lang="hr-HR" b="1">
                <a:solidFill>
                  <a:schemeClr val="bg1"/>
                </a:solidFill>
              </a:rPr>
              <a:t>Pravilnik o licenciranju i financijskoj </a:t>
            </a:r>
          </a:p>
          <a:p>
            <a:r>
              <a:rPr lang="hr-HR" b="1">
                <a:solidFill>
                  <a:schemeClr val="bg1"/>
                </a:solidFill>
              </a:rPr>
              <a:t>                                                                                                                                                       održivosti klubova HNS-a</a:t>
            </a:r>
          </a:p>
          <a:p>
            <a:r>
              <a:rPr lang="hr-HR" b="1"/>
              <a:t>       </a:t>
            </a:r>
          </a:p>
          <a:p>
            <a:r>
              <a:rPr lang="hr-HR" b="1"/>
              <a:t> </a:t>
            </a:r>
            <a:r>
              <a:rPr lang="hr-HR" b="1">
                <a:solidFill>
                  <a:schemeClr val="bg1"/>
                </a:solidFill>
              </a:rPr>
              <a:t>WEB:  </a:t>
            </a:r>
            <a:r>
              <a:rPr lang="hr-HR" b="1">
                <a:solidFill>
                  <a:srgbClr val="00B0F0"/>
                </a:solidFill>
                <a:hlinkClick r:id="rId4">
                  <a:extLst>
                    <a:ext uri="{A12FA001-AC4F-418D-AE19-62706E023703}">
                      <ahyp:hlinkClr xmlns:ahyp="http://schemas.microsoft.com/office/drawing/2018/hyperlinkcolor" val="tx"/>
                    </a:ext>
                  </a:extLst>
                </a:hlinkClick>
              </a:rPr>
              <a:t>https://hns.family/dokumenti/dokumenti-za-licenciranje/</a:t>
            </a:r>
            <a:r>
              <a:rPr lang="hr-HR" b="1">
                <a:solidFill>
                  <a:srgbClr val="00B0F0"/>
                </a:solidFill>
              </a:rPr>
              <a:t> </a:t>
            </a:r>
          </a:p>
          <a:p>
            <a:pPr marL="681750" lvl="1" indent="-144000">
              <a:lnSpc>
                <a:spcPct val="100000"/>
              </a:lnSpc>
              <a:buFont typeface="Arial" panose="020B0604020202020204" pitchFamily="34" charset="0"/>
              <a:buChar char="•"/>
            </a:pPr>
            <a:r>
              <a:rPr lang="hr-HR" b="1">
                <a:solidFill>
                  <a:schemeClr val="bg1"/>
                </a:solidFill>
              </a:rPr>
              <a:t>Sažetak izmjena i dopuna Pravilnika HNS-a </a:t>
            </a:r>
          </a:p>
          <a:p>
            <a:pPr marL="681750" lvl="1" indent="-144000">
              <a:lnSpc>
                <a:spcPct val="100000"/>
              </a:lnSpc>
              <a:buFont typeface="Arial" panose="020B0604020202020204" pitchFamily="34" charset="0"/>
              <a:buChar char="•"/>
            </a:pPr>
            <a:r>
              <a:rPr lang="hr-HR" b="1">
                <a:solidFill>
                  <a:schemeClr val="bg1"/>
                </a:solidFill>
              </a:rPr>
              <a:t>obvezni obrasci </a:t>
            </a:r>
          </a:p>
          <a:p>
            <a:pPr marL="681750" lvl="1" indent="-144000">
              <a:lnSpc>
                <a:spcPct val="100000"/>
              </a:lnSpc>
              <a:buFont typeface="Arial" panose="020B0604020202020204" pitchFamily="34" charset="0"/>
              <a:buChar char="•"/>
            </a:pPr>
            <a:r>
              <a:rPr lang="hr-HR" b="1">
                <a:solidFill>
                  <a:schemeClr val="bg1"/>
                </a:solidFill>
              </a:rPr>
              <a:t>pojašnjenja </a:t>
            </a:r>
          </a:p>
          <a:p>
            <a:pPr marL="681750" lvl="1" indent="-144000">
              <a:lnSpc>
                <a:spcPct val="100000"/>
              </a:lnSpc>
              <a:buFont typeface="Arial" panose="020B0604020202020204" pitchFamily="34" charset="0"/>
              <a:buChar char="•"/>
            </a:pPr>
            <a:r>
              <a:rPr lang="hr-HR" b="1">
                <a:solidFill>
                  <a:schemeClr val="bg1"/>
                </a:solidFill>
              </a:rPr>
              <a:t>prateći dokumenti</a:t>
            </a:r>
          </a:p>
          <a:p>
            <a:pPr algn="ctr"/>
            <a:endParaRPr lang="hr-HR" sz="1600" b="1">
              <a:solidFill>
                <a:schemeClr val="tx2"/>
              </a:solidFill>
            </a:endParaRPr>
          </a:p>
        </p:txBody>
      </p:sp>
      <p:sp>
        <p:nvSpPr>
          <p:cNvPr id="3" name="Pravokutnik 2">
            <a:extLst>
              <a:ext uri="{FF2B5EF4-FFF2-40B4-BE49-F238E27FC236}">
                <a16:creationId xmlns:a16="http://schemas.microsoft.com/office/drawing/2014/main" id="{6BBE16C5-FE06-3E31-FDA5-6E62E00F08DA}"/>
              </a:ext>
            </a:extLst>
          </p:cNvPr>
          <p:cNvSpPr/>
          <p:nvPr/>
        </p:nvSpPr>
        <p:spPr>
          <a:xfrm>
            <a:off x="422128" y="1264275"/>
            <a:ext cx="535724" cy="923330"/>
          </a:xfrm>
          <a:prstGeom prst="rect">
            <a:avLst/>
          </a:prstGeom>
          <a:noFill/>
        </p:spPr>
        <p:txBody>
          <a:bodyPr wrap="none" lIns="91440" tIns="45720" rIns="91440" bIns="45720">
            <a:spAutoFit/>
          </a:bodyPr>
          <a:lstStyle/>
          <a:p>
            <a:pPr algn="ctr"/>
            <a:r>
              <a:rPr lang="hr-HR"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a:t>
            </a:r>
          </a:p>
        </p:txBody>
      </p:sp>
      <p:sp>
        <p:nvSpPr>
          <p:cNvPr id="6" name="Pravokutnik 5">
            <a:extLst>
              <a:ext uri="{FF2B5EF4-FFF2-40B4-BE49-F238E27FC236}">
                <a16:creationId xmlns:a16="http://schemas.microsoft.com/office/drawing/2014/main" id="{8B812317-5A14-4B99-54B7-4782189C2565}"/>
              </a:ext>
            </a:extLst>
          </p:cNvPr>
          <p:cNvSpPr/>
          <p:nvPr/>
        </p:nvSpPr>
        <p:spPr>
          <a:xfrm>
            <a:off x="6380017" y="1338898"/>
            <a:ext cx="535724" cy="923330"/>
          </a:xfrm>
          <a:prstGeom prst="rect">
            <a:avLst/>
          </a:prstGeom>
          <a:noFill/>
        </p:spPr>
        <p:txBody>
          <a:bodyPr wrap="none" lIns="91440" tIns="45720" rIns="91440" bIns="45720">
            <a:spAutoFit/>
          </a:bodyPr>
          <a:lstStyle/>
          <a:p>
            <a:pPr algn="ctr"/>
            <a:r>
              <a:rPr lang="hr-HR"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2</a:t>
            </a:r>
          </a:p>
        </p:txBody>
      </p:sp>
      <p:pic>
        <p:nvPicPr>
          <p:cNvPr id="10" name="Slika 9">
            <a:extLst>
              <a:ext uri="{FF2B5EF4-FFF2-40B4-BE49-F238E27FC236}">
                <a16:creationId xmlns:a16="http://schemas.microsoft.com/office/drawing/2014/main" id="{957DE101-ECA6-D116-B1E7-C81A138F53ED}"/>
              </a:ext>
            </a:extLst>
          </p:cNvPr>
          <p:cNvPicPr>
            <a:picLocks noChangeAspect="1"/>
          </p:cNvPicPr>
          <p:nvPr/>
        </p:nvPicPr>
        <p:blipFill>
          <a:blip r:embed="rId5"/>
          <a:stretch>
            <a:fillRect/>
          </a:stretch>
        </p:blipFill>
        <p:spPr>
          <a:xfrm>
            <a:off x="6636347" y="4019791"/>
            <a:ext cx="3417790" cy="1971290"/>
          </a:xfrm>
          <a:prstGeom prst="rect">
            <a:avLst/>
          </a:prstGeom>
          <a:ln>
            <a:solidFill>
              <a:schemeClr val="tx1"/>
            </a:solidFill>
          </a:ln>
        </p:spPr>
      </p:pic>
      <p:sp>
        <p:nvSpPr>
          <p:cNvPr id="8" name="Pravokutnik 7">
            <a:extLst>
              <a:ext uri="{FF2B5EF4-FFF2-40B4-BE49-F238E27FC236}">
                <a16:creationId xmlns:a16="http://schemas.microsoft.com/office/drawing/2014/main" id="{15CD5B7B-D088-DAD3-6227-949C78F915B6}"/>
              </a:ext>
            </a:extLst>
          </p:cNvPr>
          <p:cNvSpPr/>
          <p:nvPr/>
        </p:nvSpPr>
        <p:spPr>
          <a:xfrm>
            <a:off x="6310716" y="3916847"/>
            <a:ext cx="535724" cy="923330"/>
          </a:xfrm>
          <a:prstGeom prst="rect">
            <a:avLst/>
          </a:prstGeom>
          <a:noFill/>
        </p:spPr>
        <p:txBody>
          <a:bodyPr wrap="none" lIns="91440" tIns="45720" rIns="91440" bIns="45720">
            <a:spAutoFit/>
          </a:bodyPr>
          <a:lstStyle/>
          <a:p>
            <a:pPr algn="ctr"/>
            <a:r>
              <a:rPr lang="hr-HR"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3</a:t>
            </a:r>
          </a:p>
        </p:txBody>
      </p:sp>
      <p:sp>
        <p:nvSpPr>
          <p:cNvPr id="18" name="Elipsa 17">
            <a:extLst>
              <a:ext uri="{FF2B5EF4-FFF2-40B4-BE49-F238E27FC236}">
                <a16:creationId xmlns:a16="http://schemas.microsoft.com/office/drawing/2014/main" id="{734B2CA4-5EE4-4607-AFB4-84DE16786ACD}"/>
              </a:ext>
            </a:extLst>
          </p:cNvPr>
          <p:cNvSpPr/>
          <p:nvPr/>
        </p:nvSpPr>
        <p:spPr>
          <a:xfrm>
            <a:off x="8992931" y="4713816"/>
            <a:ext cx="288720" cy="180930"/>
          </a:xfrm>
          <a:prstGeom prst="ellipse">
            <a:avLst/>
          </a:prstGeom>
          <a:solidFill>
            <a:srgbClr val="E71224">
              <a:alpha val="5000"/>
            </a:srgbClr>
          </a:solidFill>
          <a:ln w="12600">
            <a:solidFill>
              <a:srgbClr val="E71224"/>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lstStyle/>
          <a:p>
            <a:endParaRPr lang="de-DE">
              <a:solidFill>
                <a:srgbClr val="E71224"/>
              </a:solidFill>
            </a:endParaRPr>
          </a:p>
        </p:txBody>
      </p:sp>
      <mc:AlternateContent xmlns:mc="http://schemas.openxmlformats.org/markup-compatibility/2006" xmlns:p14="http://schemas.microsoft.com/office/powerpoint/2010/main">
        <mc:Choice Requires="p14">
          <p:contentPart p14:bwMode="auto" r:id="rId6">
            <p14:nvContentPartPr>
              <p14:cNvPr id="30" name="Rukopis 29">
                <a:extLst>
                  <a:ext uri="{FF2B5EF4-FFF2-40B4-BE49-F238E27FC236}">
                    <a16:creationId xmlns:a16="http://schemas.microsoft.com/office/drawing/2014/main" id="{41B0816E-D4CB-919B-4BFD-27A0201C4ECA}"/>
                  </a:ext>
                </a:extLst>
              </p14:cNvPr>
              <p14:cNvContentPartPr/>
              <p14:nvPr/>
            </p14:nvContentPartPr>
            <p14:xfrm>
              <a:off x="10903585" y="4416657"/>
              <a:ext cx="1800" cy="360"/>
            </p14:xfrm>
          </p:contentPart>
        </mc:Choice>
        <mc:Fallback xmlns="">
          <p:pic>
            <p:nvPicPr>
              <p:cNvPr id="30" name="Rukopis 29">
                <a:extLst>
                  <a:ext uri="{FF2B5EF4-FFF2-40B4-BE49-F238E27FC236}">
                    <a16:creationId xmlns:a16="http://schemas.microsoft.com/office/drawing/2014/main" id="{41B0816E-D4CB-919B-4BFD-27A0201C4ECA}"/>
                  </a:ext>
                </a:extLst>
              </p:cNvPr>
              <p:cNvPicPr/>
              <p:nvPr/>
            </p:nvPicPr>
            <p:blipFill>
              <a:blip r:embed="rId7"/>
              <a:stretch>
                <a:fillRect/>
              </a:stretch>
            </p:blipFill>
            <p:spPr>
              <a:xfrm>
                <a:off x="10897465" y="4410537"/>
                <a:ext cx="14040" cy="12600"/>
              </a:xfrm>
              <a:prstGeom prst="rect">
                <a:avLst/>
              </a:prstGeom>
            </p:spPr>
          </p:pic>
        </mc:Fallback>
      </mc:AlternateContent>
      <p:sp>
        <p:nvSpPr>
          <p:cNvPr id="35" name="Strelica: zakrivljeno ulijevo 34">
            <a:extLst>
              <a:ext uri="{FF2B5EF4-FFF2-40B4-BE49-F238E27FC236}">
                <a16:creationId xmlns:a16="http://schemas.microsoft.com/office/drawing/2014/main" id="{50529847-3A1E-E68C-223E-8D64CE38E2D0}"/>
              </a:ext>
            </a:extLst>
          </p:cNvPr>
          <p:cNvSpPr/>
          <p:nvPr/>
        </p:nvSpPr>
        <p:spPr>
          <a:xfrm>
            <a:off x="9239529" y="4875447"/>
            <a:ext cx="300199" cy="923330"/>
          </a:xfrm>
          <a:prstGeom prst="curvedLef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hr-HR">
              <a:solidFill>
                <a:schemeClr val="tx1"/>
              </a:solidFill>
            </a:endParaRPr>
          </a:p>
        </p:txBody>
      </p:sp>
    </p:spTree>
    <p:extLst>
      <p:ext uri="{BB962C8B-B14F-4D97-AF65-F5344CB8AC3E}">
        <p14:creationId xmlns:p14="http://schemas.microsoft.com/office/powerpoint/2010/main" val="1482480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A98DD-107A-9647-B209-4FA6CF7085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B1B537-B8BB-18F0-73DC-A6CF8BEABE51}"/>
              </a:ext>
            </a:extLst>
          </p:cNvPr>
          <p:cNvSpPr>
            <a:spLocks noGrp="1"/>
          </p:cNvSpPr>
          <p:nvPr>
            <p:ph type="title"/>
          </p:nvPr>
        </p:nvSpPr>
        <p:spPr>
          <a:xfrm>
            <a:off x="754602" y="798964"/>
            <a:ext cx="10599198" cy="461665"/>
          </a:xfrm>
        </p:spPr>
        <p:txBody>
          <a:bodyPr/>
          <a:lstStyle/>
          <a:p>
            <a:r>
              <a:rPr lang="hr-HR" dirty="0">
                <a:solidFill>
                  <a:schemeClr val="bg1"/>
                </a:solidFill>
              </a:rPr>
              <a:t>Licenciranje za natj. 2026./27. g.</a:t>
            </a:r>
          </a:p>
        </p:txBody>
      </p:sp>
      <p:sp>
        <p:nvSpPr>
          <p:cNvPr id="4" name="Text Placeholder 3">
            <a:extLst>
              <a:ext uri="{FF2B5EF4-FFF2-40B4-BE49-F238E27FC236}">
                <a16:creationId xmlns:a16="http://schemas.microsoft.com/office/drawing/2014/main" id="{148805E9-62C8-D71D-A291-D5B28644040F}"/>
              </a:ext>
            </a:extLst>
          </p:cNvPr>
          <p:cNvSpPr>
            <a:spLocks noGrp="1"/>
          </p:cNvSpPr>
          <p:nvPr>
            <p:ph type="body" sz="quarter" idx="15"/>
          </p:nvPr>
        </p:nvSpPr>
        <p:spPr>
          <a:xfrm>
            <a:off x="838199" y="1438183"/>
            <a:ext cx="10418685" cy="2956707"/>
          </a:xfrm>
        </p:spPr>
        <p:txBody>
          <a:bodyPr/>
          <a:lstStyle/>
          <a:p>
            <a:pPr marL="285750" indent="-285750">
              <a:buFont typeface="Arial" panose="020B0604020202020204" pitchFamily="34" charset="0"/>
              <a:buChar char="•"/>
            </a:pPr>
            <a:endParaRPr lang="hr-HR" b="1" dirty="0"/>
          </a:p>
          <a:p>
            <a:pPr marL="285750" indent="-285750">
              <a:buFont typeface="Arial" panose="020B0604020202020204" pitchFamily="34" charset="0"/>
              <a:buChar char="•"/>
            </a:pPr>
            <a:r>
              <a:rPr lang="hr-HR" b="1" dirty="0">
                <a:solidFill>
                  <a:schemeClr val="bg1"/>
                </a:solidFill>
              </a:rPr>
              <a:t>Postupak licenciranja klubova provodit će se po </a:t>
            </a:r>
            <a:r>
              <a:rPr lang="hr-HR" b="1" i="1" dirty="0">
                <a:solidFill>
                  <a:schemeClr val="bg1"/>
                </a:solidFill>
              </a:rPr>
              <a:t>UEFA Standardu kvalitete licenciranja klubova</a:t>
            </a:r>
            <a:r>
              <a:rPr lang="hr-HR" b="1" dirty="0">
                <a:solidFill>
                  <a:schemeClr val="bg1"/>
                </a:solidFill>
              </a:rPr>
              <a:t> – izdanje 2025.</a:t>
            </a:r>
          </a:p>
          <a:p>
            <a:pPr marL="285750" indent="-285750">
              <a:buFont typeface="Arial" panose="020B0604020202020204" pitchFamily="34" charset="0"/>
              <a:buChar char="•"/>
            </a:pPr>
            <a:endParaRPr lang="hr-HR" sz="1600" b="1" dirty="0">
              <a:solidFill>
                <a:schemeClr val="tx2"/>
              </a:solidFill>
            </a:endParaRPr>
          </a:p>
          <a:p>
            <a:pPr marL="285750" indent="-285750">
              <a:buFont typeface="Arial" panose="020B0604020202020204" pitchFamily="34" charset="0"/>
              <a:buChar char="•"/>
            </a:pPr>
            <a:r>
              <a:rPr lang="hr-HR" b="1" dirty="0">
                <a:solidFill>
                  <a:schemeClr val="bg1"/>
                </a:solidFill>
              </a:rPr>
              <a:t>Dokazivanje ispunjenja kriterija: elektroničku dokumentaciju tražitelj/primatelj licence učitava  prema uputama Odjela za licenciranje putem poveznice </a:t>
            </a:r>
            <a:r>
              <a:rPr lang="hr-HR" b="1" i="1" dirty="0">
                <a:solidFill>
                  <a:srgbClr val="FFC000"/>
                </a:solidFill>
              </a:rPr>
              <a:t>KLUB - DOKUMENTACIJA TRAŽITELJA DAVATELJU LICENCE</a:t>
            </a:r>
          </a:p>
          <a:p>
            <a:pPr marL="285750" indent="-285750">
              <a:buFont typeface="Arial" panose="020B0604020202020204" pitchFamily="34" charset="0"/>
              <a:buChar char="•"/>
            </a:pPr>
            <a:endParaRPr lang="hr-HR" b="1" i="1" dirty="0">
              <a:solidFill>
                <a:srgbClr val="0070C0"/>
              </a:solidFill>
            </a:endParaRPr>
          </a:p>
          <a:p>
            <a:pPr marL="285750" indent="-285750">
              <a:buFont typeface="Arial" panose="020B0604020202020204" pitchFamily="34" charset="0"/>
              <a:buChar char="•"/>
            </a:pPr>
            <a:r>
              <a:rPr lang="hr-HR" b="1">
                <a:solidFill>
                  <a:schemeClr val="bg1"/>
                </a:solidFill>
              </a:rPr>
              <a:t>Ocjena ispunjenja kriterija: </a:t>
            </a:r>
            <a:r>
              <a:rPr lang="hr-HR" b="1" i="1">
                <a:solidFill>
                  <a:srgbClr val="FFC000"/>
                </a:solidFill>
              </a:rPr>
              <a:t>LISTE PROVJERE </a:t>
            </a:r>
            <a:r>
              <a:rPr lang="hr-HR" b="1" i="1">
                <a:solidFill>
                  <a:schemeClr val="bg1"/>
                </a:solidFill>
              </a:rPr>
              <a:t>s ocjenama i komentarima stručnjaka i </a:t>
            </a:r>
            <a:r>
              <a:rPr lang="hr-HR" b="1">
                <a:solidFill>
                  <a:srgbClr val="FF0000"/>
                </a:solidFill>
              </a:rPr>
              <a:t>ROKOVIMA za dostavu dodatnih informacija/dokumentacije !!!</a:t>
            </a:r>
          </a:p>
          <a:p>
            <a:endParaRPr lang="hr-HR" b="1">
              <a:solidFill>
                <a:srgbClr val="FF0000"/>
              </a:solidFill>
            </a:endParaRPr>
          </a:p>
          <a:p>
            <a:pPr marL="285750" indent="-285750">
              <a:buFont typeface="Arial" panose="020B0604020202020204" pitchFamily="34" charset="0"/>
              <a:buChar char="•"/>
            </a:pPr>
            <a:r>
              <a:rPr lang="hr-HR" b="1" dirty="0">
                <a:solidFill>
                  <a:schemeClr val="bg1"/>
                </a:solidFill>
              </a:rPr>
              <a:t>Rokovi:  Pravilnik o licenciranju i financijskoj održivosti klubova, Dodatak I. : </a:t>
            </a:r>
            <a:r>
              <a:rPr lang="hr-HR" b="1" i="1" dirty="0">
                <a:solidFill>
                  <a:srgbClr val="FFC000"/>
                </a:solidFill>
              </a:rPr>
              <a:t>Raspored Središnjeg postupka licenciranja klubova </a:t>
            </a:r>
          </a:p>
        </p:txBody>
      </p:sp>
    </p:spTree>
    <p:extLst>
      <p:ext uri="{BB962C8B-B14F-4D97-AF65-F5344CB8AC3E}">
        <p14:creationId xmlns:p14="http://schemas.microsoft.com/office/powerpoint/2010/main" val="4281568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45863D-BB3E-9966-72E2-C8CA8E373677}"/>
              </a:ext>
            </a:extLst>
          </p:cNvPr>
          <p:cNvSpPr>
            <a:spLocks noGrp="1"/>
          </p:cNvSpPr>
          <p:nvPr>
            <p:ph type="body" sz="quarter" idx="14"/>
          </p:nvPr>
        </p:nvSpPr>
        <p:spPr>
          <a:xfrm>
            <a:off x="838200" y="1233996"/>
            <a:ext cx="8882849" cy="781235"/>
          </a:xfrm>
        </p:spPr>
        <p:txBody>
          <a:bodyPr/>
          <a:lstStyle/>
          <a:p>
            <a:r>
              <a:rPr lang="hr-HR" sz="2000" dirty="0">
                <a:solidFill>
                  <a:schemeClr val="bg1"/>
                </a:solidFill>
              </a:rPr>
              <a:t>Središnji postupak licenciranja za 2026./27.</a:t>
            </a:r>
          </a:p>
          <a:p>
            <a:endParaRPr lang="hr-HR" dirty="0"/>
          </a:p>
        </p:txBody>
      </p:sp>
      <p:sp>
        <p:nvSpPr>
          <p:cNvPr id="4" name="Text Placeholder 3">
            <a:extLst>
              <a:ext uri="{FF2B5EF4-FFF2-40B4-BE49-F238E27FC236}">
                <a16:creationId xmlns:a16="http://schemas.microsoft.com/office/drawing/2014/main" id="{981C6A65-8BC3-E3B1-BC9D-929C206261DB}"/>
              </a:ext>
            </a:extLst>
          </p:cNvPr>
          <p:cNvSpPr>
            <a:spLocks noGrp="1"/>
          </p:cNvSpPr>
          <p:nvPr>
            <p:ph type="body" sz="quarter" idx="15"/>
          </p:nvPr>
        </p:nvSpPr>
        <p:spPr>
          <a:xfrm>
            <a:off x="452176" y="2015231"/>
            <a:ext cx="11525459" cy="2997744"/>
          </a:xfrm>
        </p:spPr>
        <p:txBody>
          <a:bodyPr/>
          <a:lstStyle/>
          <a:p>
            <a:pPr marL="0" indent="0">
              <a:buNone/>
            </a:pPr>
            <a:r>
              <a:rPr lang="hr-HR" b="1" dirty="0">
                <a:solidFill>
                  <a:srgbClr val="FF0000"/>
                </a:solidFill>
              </a:rPr>
              <a:t>31.01.2026.	</a:t>
            </a:r>
            <a:r>
              <a:rPr lang="hr-HR" b="1" dirty="0">
                <a:solidFill>
                  <a:schemeClr val="bg1"/>
                </a:solidFill>
              </a:rPr>
              <a:t>dostava Molbe za licencu i propisane dokumentacije (osim Financijskih kriterija)</a:t>
            </a:r>
          </a:p>
          <a:p>
            <a:pPr marL="0" indent="0">
              <a:buNone/>
            </a:pPr>
            <a:r>
              <a:rPr lang="hr-HR" b="1" dirty="0">
                <a:solidFill>
                  <a:srgbClr val="FF0000"/>
                </a:solidFill>
              </a:rPr>
              <a:t>veljača/ožujak  	</a:t>
            </a:r>
            <a:r>
              <a:rPr lang="hr-HR" b="1" dirty="0">
                <a:solidFill>
                  <a:schemeClr val="bg1"/>
                </a:solidFill>
              </a:rPr>
              <a:t>pregled infrastrukture (stadioni/tereni za treniranje)</a:t>
            </a:r>
          </a:p>
          <a:p>
            <a:r>
              <a:rPr lang="hr-HR" b="1" dirty="0">
                <a:solidFill>
                  <a:srgbClr val="FF0000"/>
                </a:solidFill>
              </a:rPr>
              <a:t>10.03.2026.	</a:t>
            </a:r>
            <a:r>
              <a:rPr lang="hr-HR" b="1" dirty="0">
                <a:solidFill>
                  <a:schemeClr val="bg1"/>
                </a:solidFill>
              </a:rPr>
              <a:t>unos ažuriranih informacija za „zahtjevi stabilnosti”  za 2025.g. (revidirani izvještaji) u UEFA CL/FS IT Rješenje 			(samo k</a:t>
            </a:r>
            <a:r>
              <a:rPr lang="hr-HR" b="1" dirty="0">
                <a:solidFill>
                  <a:schemeClr val="bg1"/>
                </a:solidFill>
                <a:effectLst>
                  <a:outerShdw blurRad="38100" dist="38100" dir="2700000" algn="tl">
                    <a:srgbClr val="000000">
                      <a:alpha val="43137"/>
                    </a:srgbClr>
                  </a:outerShdw>
                </a:effectLst>
              </a:rPr>
              <a:t>lubovi sudionici UEFA klupskih natjecanja 2025./26)</a:t>
            </a:r>
          </a:p>
          <a:p>
            <a:r>
              <a:rPr lang="hr-HR" b="1">
                <a:solidFill>
                  <a:srgbClr val="FF0000"/>
                </a:solidFill>
              </a:rPr>
              <a:t>10.03.2026</a:t>
            </a:r>
            <a:r>
              <a:rPr lang="hr-HR" b="1" dirty="0">
                <a:solidFill>
                  <a:srgbClr val="FF0000"/>
                </a:solidFill>
              </a:rPr>
              <a:t>.</a:t>
            </a:r>
            <a:r>
              <a:rPr lang="hr-HR" b="1" dirty="0">
                <a:effectLst>
                  <a:outerShdw blurRad="38100" dist="38100" dir="2700000" algn="tl">
                    <a:srgbClr val="000000">
                      <a:alpha val="43137"/>
                    </a:srgbClr>
                  </a:outerShdw>
                </a:effectLst>
              </a:rPr>
              <a:t>	</a:t>
            </a:r>
            <a:r>
              <a:rPr lang="hr-HR" b="1" dirty="0">
                <a:solidFill>
                  <a:schemeClr val="bg1"/>
                </a:solidFill>
                <a:effectLst>
                  <a:outerShdw blurRad="38100" dist="38100" dir="2700000" algn="tl">
                    <a:srgbClr val="000000">
                      <a:alpha val="43137"/>
                    </a:srgbClr>
                  </a:outerShdw>
                </a:effectLst>
              </a:rPr>
              <a:t>unos minimalnih pravnih i informacija o vlasništvu u UEFA CL/FS IT Rješenje (samo klubovi HNL-a)</a:t>
            </a:r>
          </a:p>
          <a:p>
            <a:pPr marL="0" indent="0">
              <a:spcBef>
                <a:spcPts val="0"/>
              </a:spcBef>
              <a:buNone/>
            </a:pPr>
            <a:endParaRPr lang="hr-HR" b="1" dirty="0">
              <a:solidFill>
                <a:srgbClr val="FF0000"/>
              </a:solidFill>
            </a:endParaRPr>
          </a:p>
          <a:p>
            <a:pPr marL="0" indent="0">
              <a:spcBef>
                <a:spcPts val="0"/>
              </a:spcBef>
              <a:buNone/>
            </a:pPr>
            <a:r>
              <a:rPr lang="hr-HR" b="1" dirty="0">
                <a:solidFill>
                  <a:srgbClr val="FF0000"/>
                </a:solidFill>
              </a:rPr>
              <a:t>01.04.2026.</a:t>
            </a:r>
            <a:r>
              <a:rPr lang="hr-HR" b="1" dirty="0"/>
              <a:t>	</a:t>
            </a:r>
            <a:r>
              <a:rPr lang="hr-HR" b="1" dirty="0">
                <a:solidFill>
                  <a:schemeClr val="bg1"/>
                </a:solidFill>
              </a:rPr>
              <a:t>dostava</a:t>
            </a:r>
            <a:r>
              <a:rPr lang="hr-HR" b="1" dirty="0"/>
              <a:t> </a:t>
            </a:r>
            <a:r>
              <a:rPr lang="hr-HR" b="1" dirty="0">
                <a:solidFill>
                  <a:srgbClr val="FF0000"/>
                </a:solidFill>
              </a:rPr>
              <a:t>financijske</a:t>
            </a:r>
            <a:r>
              <a:rPr lang="hr-HR" b="1" dirty="0"/>
              <a:t> </a:t>
            </a:r>
            <a:r>
              <a:rPr lang="hr-HR" b="1" dirty="0">
                <a:solidFill>
                  <a:schemeClr val="bg1"/>
                </a:solidFill>
              </a:rPr>
              <a:t>dokumentacije i informacija (kriteriji F.01, F.02, F.03, F.04, F.05, F.06, F.07, F.08 i F.10)</a:t>
            </a:r>
          </a:p>
          <a:p>
            <a:pPr marL="0" indent="0">
              <a:spcBef>
                <a:spcPts val="0"/>
              </a:spcBef>
              <a:buNone/>
            </a:pPr>
            <a:r>
              <a:rPr lang="hr-HR" b="1" dirty="0"/>
              <a:t>		</a:t>
            </a:r>
            <a:r>
              <a:rPr lang="hr-HR" b="1" dirty="0">
                <a:solidFill>
                  <a:schemeClr val="bg1"/>
                </a:solidFill>
              </a:rPr>
              <a:t>(obveze </a:t>
            </a:r>
            <a:r>
              <a:rPr lang="hr-HR" b="1" u="sng" dirty="0">
                <a:solidFill>
                  <a:srgbClr val="FF0000"/>
                </a:solidFill>
              </a:rPr>
              <a:t>dospjele do 28.veljače 2026</a:t>
            </a:r>
            <a:r>
              <a:rPr lang="hr-HR" b="1" u="sng" dirty="0">
                <a:solidFill>
                  <a:schemeClr val="bg1"/>
                </a:solidFill>
              </a:rPr>
              <a:t>.: </a:t>
            </a:r>
            <a:r>
              <a:rPr lang="hr-HR" b="1" dirty="0">
                <a:solidFill>
                  <a:schemeClr val="bg1"/>
                </a:solidFill>
              </a:rPr>
              <a:t>dokazi o plaćanju i sporazumi o odgodi plaćanja do </a:t>
            </a:r>
            <a:r>
              <a:rPr lang="hr-HR" b="1" u="sng" dirty="0">
                <a:solidFill>
                  <a:schemeClr val="bg1"/>
                </a:solidFill>
              </a:rPr>
              <a:t>31.03.2026.) </a:t>
            </a:r>
          </a:p>
          <a:p>
            <a:pPr marL="0" indent="0">
              <a:spcBef>
                <a:spcPts val="0"/>
              </a:spcBef>
              <a:buNone/>
            </a:pPr>
            <a:endParaRPr lang="hr-HR" b="1" dirty="0">
              <a:solidFill>
                <a:srgbClr val="FF0000"/>
              </a:solidFill>
              <a:highlight>
                <a:srgbClr val="FFFF00"/>
              </a:highlight>
            </a:endParaRPr>
          </a:p>
          <a:p>
            <a:pPr>
              <a:spcBef>
                <a:spcPts val="0"/>
              </a:spcBef>
            </a:pPr>
            <a:r>
              <a:rPr lang="hr-HR" b="1" dirty="0">
                <a:solidFill>
                  <a:srgbClr val="FF0000"/>
                </a:solidFill>
              </a:rPr>
              <a:t>17.04.2026.</a:t>
            </a:r>
            <a:r>
              <a:rPr lang="hr-HR" b="1" dirty="0">
                <a:solidFill>
                  <a:schemeClr val="tx1"/>
                </a:solidFill>
              </a:rPr>
              <a:t>	</a:t>
            </a:r>
            <a:r>
              <a:rPr lang="hr-HR" b="1" dirty="0">
                <a:solidFill>
                  <a:schemeClr val="bg1"/>
                </a:solidFill>
              </a:rPr>
              <a:t>pisana očitovanja uprave – F.09 (UEFA, UEFA WCC, HNL i Prva NL  s procjenom revizora; te Druga NL i Prva HNLŽ )</a:t>
            </a:r>
          </a:p>
          <a:p>
            <a:pPr marL="0" indent="0">
              <a:spcBef>
                <a:spcPts val="0"/>
              </a:spcBef>
              <a:buNone/>
            </a:pPr>
            <a:endParaRPr lang="hr-HR" b="1" dirty="0">
              <a:solidFill>
                <a:schemeClr val="tx1"/>
              </a:solidFill>
              <a:highlight>
                <a:srgbClr val="FFFF00"/>
              </a:highlight>
            </a:endParaRPr>
          </a:p>
          <a:p>
            <a:pPr>
              <a:spcBef>
                <a:spcPts val="0"/>
              </a:spcBef>
            </a:pPr>
            <a:r>
              <a:rPr lang="hr-HR" b="1" dirty="0">
                <a:solidFill>
                  <a:srgbClr val="FF0000"/>
                </a:solidFill>
              </a:rPr>
              <a:t>17.04.2026.</a:t>
            </a:r>
            <a:r>
              <a:rPr lang="hr-HR" b="1" dirty="0">
                <a:solidFill>
                  <a:schemeClr val="tx1"/>
                </a:solidFill>
              </a:rPr>
              <a:t>	</a:t>
            </a:r>
            <a:r>
              <a:rPr lang="hr-HR" b="1" u="sng" dirty="0">
                <a:solidFill>
                  <a:schemeClr val="bg1"/>
                </a:solidFill>
                <a:effectLst>
                  <a:outerShdw blurRad="38100" dist="38100" dir="2700000" algn="tl">
                    <a:srgbClr val="000000">
                      <a:alpha val="43137"/>
                    </a:srgbClr>
                  </a:outerShdw>
                </a:effectLst>
              </a:rPr>
              <a:t>klubovi HNL 2025./26.: </a:t>
            </a:r>
            <a:r>
              <a:rPr lang="hr-HR" b="1" dirty="0">
                <a:solidFill>
                  <a:schemeClr val="bg1"/>
                </a:solidFill>
              </a:rPr>
              <a:t>unos ažuriranih  informacija iz </a:t>
            </a:r>
            <a:r>
              <a:rPr lang="hr-HR" b="1" u="sng" dirty="0">
                <a:solidFill>
                  <a:schemeClr val="bg1"/>
                </a:solidFill>
              </a:rPr>
              <a:t>revidiranih</a:t>
            </a:r>
            <a:r>
              <a:rPr lang="hr-HR" b="1" dirty="0">
                <a:solidFill>
                  <a:schemeClr val="bg1"/>
                </a:solidFill>
              </a:rPr>
              <a:t> financijskih izvještaja za 2025. g. u UEFA CL/FS 		IT Rješenje</a:t>
            </a:r>
          </a:p>
        </p:txBody>
      </p:sp>
      <p:sp>
        <p:nvSpPr>
          <p:cNvPr id="7" name="Text Placeholder 6">
            <a:extLst>
              <a:ext uri="{FF2B5EF4-FFF2-40B4-BE49-F238E27FC236}">
                <a16:creationId xmlns:a16="http://schemas.microsoft.com/office/drawing/2014/main" id="{9E4D3912-7C70-2B12-0D5E-41A3F0D4F6FC}"/>
              </a:ext>
            </a:extLst>
          </p:cNvPr>
          <p:cNvSpPr>
            <a:spLocks noGrp="1"/>
          </p:cNvSpPr>
          <p:nvPr>
            <p:ph type="body" sz="quarter" idx="19"/>
          </p:nvPr>
        </p:nvSpPr>
        <p:spPr>
          <a:xfrm>
            <a:off x="838200" y="772331"/>
            <a:ext cx="4480560" cy="461665"/>
          </a:xfrm>
        </p:spPr>
        <p:txBody>
          <a:bodyPr/>
          <a:lstStyle/>
          <a:p>
            <a:r>
              <a:rPr lang="hr-HR">
                <a:solidFill>
                  <a:schemeClr val="bg1"/>
                </a:solidFill>
              </a:rPr>
              <a:t>ROKOVI</a:t>
            </a:r>
          </a:p>
        </p:txBody>
      </p:sp>
      <p:pic>
        <p:nvPicPr>
          <p:cNvPr id="1026" name="Picture 2" descr="The Sanctity of Deadlines | Breakthrough Marketing Secrets">
            <a:extLst>
              <a:ext uri="{FF2B5EF4-FFF2-40B4-BE49-F238E27FC236}">
                <a16:creationId xmlns:a16="http://schemas.microsoft.com/office/drawing/2014/main" id="{A588D608-386F-2F3C-8D9E-066B467443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7207" y="130467"/>
            <a:ext cx="1999731" cy="1666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13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45863D-BB3E-9966-72E2-C8CA8E373677}"/>
              </a:ext>
            </a:extLst>
          </p:cNvPr>
          <p:cNvSpPr>
            <a:spLocks noGrp="1"/>
          </p:cNvSpPr>
          <p:nvPr>
            <p:ph type="body" sz="quarter" idx="14"/>
          </p:nvPr>
        </p:nvSpPr>
        <p:spPr>
          <a:xfrm>
            <a:off x="838199" y="1158766"/>
            <a:ext cx="8882849" cy="381740"/>
          </a:xfrm>
        </p:spPr>
        <p:txBody>
          <a:bodyPr/>
          <a:lstStyle/>
          <a:p>
            <a:r>
              <a:rPr lang="hr-HR" sz="2000">
                <a:solidFill>
                  <a:schemeClr val="bg1"/>
                </a:solidFill>
              </a:rPr>
              <a:t>Središnji postupak licenciranja za 2026./27.</a:t>
            </a:r>
          </a:p>
          <a:p>
            <a:endParaRPr lang="hr-HR"/>
          </a:p>
        </p:txBody>
      </p:sp>
      <p:sp>
        <p:nvSpPr>
          <p:cNvPr id="4" name="Text Placeholder 3">
            <a:extLst>
              <a:ext uri="{FF2B5EF4-FFF2-40B4-BE49-F238E27FC236}">
                <a16:creationId xmlns:a16="http://schemas.microsoft.com/office/drawing/2014/main" id="{981C6A65-8BC3-E3B1-BC9D-929C206261DB}"/>
              </a:ext>
            </a:extLst>
          </p:cNvPr>
          <p:cNvSpPr>
            <a:spLocks noGrp="1"/>
          </p:cNvSpPr>
          <p:nvPr>
            <p:ph type="body" sz="quarter" idx="15"/>
          </p:nvPr>
        </p:nvSpPr>
        <p:spPr>
          <a:xfrm>
            <a:off x="838199" y="2237675"/>
            <a:ext cx="8442961" cy="1657669"/>
          </a:xfrm>
        </p:spPr>
        <p:txBody>
          <a:bodyPr/>
          <a:lstStyle/>
          <a:p>
            <a:pPr marL="0" indent="0">
              <a:buNone/>
            </a:pPr>
            <a:r>
              <a:rPr lang="hr-HR" sz="1600" b="1">
                <a:solidFill>
                  <a:srgbClr val="FF0000"/>
                </a:solidFill>
              </a:rPr>
              <a:t>27.04.2026.</a:t>
            </a:r>
            <a:r>
              <a:rPr lang="hr-HR" sz="1600" b="1">
                <a:solidFill>
                  <a:schemeClr val="bg1"/>
                </a:solidFill>
              </a:rPr>
              <a:t>  odluke o licencama (1. stupanj)</a:t>
            </a:r>
          </a:p>
          <a:p>
            <a:pPr marL="0" indent="0">
              <a:buNone/>
            </a:pPr>
            <a:r>
              <a:rPr lang="hr-HR" sz="1600" b="1">
                <a:solidFill>
                  <a:srgbClr val="FF0000"/>
                </a:solidFill>
              </a:rPr>
              <a:t>11.05.2026.</a:t>
            </a:r>
            <a:r>
              <a:rPr lang="hr-HR" sz="1600" b="1">
                <a:solidFill>
                  <a:schemeClr val="bg1"/>
                </a:solidFill>
              </a:rPr>
              <a:t>  rok za žalbu na odluku Komisije za licenciranje </a:t>
            </a:r>
          </a:p>
          <a:p>
            <a:pPr marL="0" indent="0">
              <a:buNone/>
            </a:pPr>
            <a:r>
              <a:rPr lang="hr-HR" sz="1600" b="1">
                <a:solidFill>
                  <a:srgbClr val="FF0000"/>
                </a:solidFill>
              </a:rPr>
              <a:t>27.05.2026.</a:t>
            </a:r>
            <a:r>
              <a:rPr lang="hr-HR" sz="1600" b="1">
                <a:solidFill>
                  <a:schemeClr val="bg1"/>
                </a:solidFill>
              </a:rPr>
              <a:t>  odluke o žalbama (2. stupanj) </a:t>
            </a:r>
          </a:p>
          <a:p>
            <a:pPr marL="0" indent="0">
              <a:buNone/>
            </a:pPr>
            <a:r>
              <a:rPr lang="hr-HR" sz="1600" b="1">
                <a:solidFill>
                  <a:srgbClr val="FF0000"/>
                </a:solidFill>
              </a:rPr>
              <a:t>29.05.2026.  </a:t>
            </a:r>
            <a:r>
              <a:rPr lang="hr-HR" sz="1600" b="1">
                <a:solidFill>
                  <a:schemeClr val="bg1"/>
                </a:solidFill>
              </a:rPr>
              <a:t>dostava popisa licenciranih klubova UEFA-i i Izvršnom odboru HNS-a </a:t>
            </a:r>
            <a:r>
              <a:rPr lang="hr-HR" sz="1800">
                <a:solidFill>
                  <a:schemeClr val="tx1"/>
                </a:solidFill>
              </a:rPr>
              <a:t>					</a:t>
            </a:r>
            <a:endParaRPr lang="hr-HR" sz="1800" b="1">
              <a:solidFill>
                <a:srgbClr val="FF0000"/>
              </a:solidFill>
            </a:endParaRPr>
          </a:p>
        </p:txBody>
      </p:sp>
      <p:sp>
        <p:nvSpPr>
          <p:cNvPr id="7" name="Text Placeholder 6">
            <a:extLst>
              <a:ext uri="{FF2B5EF4-FFF2-40B4-BE49-F238E27FC236}">
                <a16:creationId xmlns:a16="http://schemas.microsoft.com/office/drawing/2014/main" id="{9E4D3912-7C70-2B12-0D5E-41A3F0D4F6FC}"/>
              </a:ext>
            </a:extLst>
          </p:cNvPr>
          <p:cNvSpPr>
            <a:spLocks noGrp="1"/>
          </p:cNvSpPr>
          <p:nvPr>
            <p:ph type="body" sz="quarter" idx="19"/>
          </p:nvPr>
        </p:nvSpPr>
        <p:spPr>
          <a:xfrm>
            <a:off x="838199" y="697101"/>
            <a:ext cx="4480560" cy="461665"/>
          </a:xfrm>
        </p:spPr>
        <p:txBody>
          <a:bodyPr/>
          <a:lstStyle/>
          <a:p>
            <a:r>
              <a:rPr lang="hr-HR">
                <a:solidFill>
                  <a:schemeClr val="bg1"/>
                </a:solidFill>
              </a:rPr>
              <a:t>ROKOVI</a:t>
            </a:r>
            <a:endParaRPr lang="hr-HR" sz="1600">
              <a:solidFill>
                <a:schemeClr val="bg1"/>
              </a:solidFill>
            </a:endParaRPr>
          </a:p>
        </p:txBody>
      </p:sp>
      <p:pic>
        <p:nvPicPr>
          <p:cNvPr id="1026" name="Picture 2" descr="The Sanctity of Deadlines | Breakthrough Marketing Secrets">
            <a:extLst>
              <a:ext uri="{FF2B5EF4-FFF2-40B4-BE49-F238E27FC236}">
                <a16:creationId xmlns:a16="http://schemas.microsoft.com/office/drawing/2014/main" id="{A588D608-386F-2F3C-8D9E-066B467443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7467" y="182453"/>
            <a:ext cx="2343150"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387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45863D-BB3E-9966-72E2-C8CA8E373677}"/>
              </a:ext>
            </a:extLst>
          </p:cNvPr>
          <p:cNvSpPr>
            <a:spLocks noGrp="1"/>
          </p:cNvSpPr>
          <p:nvPr>
            <p:ph type="body" sz="quarter" idx="14"/>
          </p:nvPr>
        </p:nvSpPr>
        <p:spPr>
          <a:xfrm>
            <a:off x="838200" y="1143081"/>
            <a:ext cx="8882849" cy="319596"/>
          </a:xfrm>
        </p:spPr>
        <p:txBody>
          <a:bodyPr/>
          <a:lstStyle/>
          <a:p>
            <a:r>
              <a:rPr lang="hr-HR" sz="2000">
                <a:solidFill>
                  <a:schemeClr val="bg1"/>
                </a:solidFill>
              </a:rPr>
              <a:t>Licencirana natjecateljska 2026./27. godina</a:t>
            </a:r>
          </a:p>
          <a:p>
            <a:endParaRPr lang="hr-HR"/>
          </a:p>
        </p:txBody>
      </p:sp>
      <p:sp>
        <p:nvSpPr>
          <p:cNvPr id="7" name="Text Placeholder 6">
            <a:extLst>
              <a:ext uri="{FF2B5EF4-FFF2-40B4-BE49-F238E27FC236}">
                <a16:creationId xmlns:a16="http://schemas.microsoft.com/office/drawing/2014/main" id="{9E4D3912-7C70-2B12-0D5E-41A3F0D4F6FC}"/>
              </a:ext>
            </a:extLst>
          </p:cNvPr>
          <p:cNvSpPr>
            <a:spLocks noGrp="1"/>
          </p:cNvSpPr>
          <p:nvPr>
            <p:ph type="body" sz="quarter" idx="19"/>
          </p:nvPr>
        </p:nvSpPr>
        <p:spPr>
          <a:xfrm>
            <a:off x="838200" y="668339"/>
            <a:ext cx="7133948" cy="461665"/>
          </a:xfrm>
        </p:spPr>
        <p:txBody>
          <a:bodyPr/>
          <a:lstStyle/>
          <a:p>
            <a:r>
              <a:rPr lang="hr-HR">
                <a:solidFill>
                  <a:schemeClr val="bg1"/>
                </a:solidFill>
              </a:rPr>
              <a:t>Primatelji licence - obveze</a:t>
            </a:r>
            <a:endParaRPr lang="hr-HR" sz="1600">
              <a:solidFill>
                <a:schemeClr val="bg1"/>
              </a:solidFill>
            </a:endParaRPr>
          </a:p>
        </p:txBody>
      </p:sp>
      <p:pic>
        <p:nvPicPr>
          <p:cNvPr id="1026" name="Picture 2" descr="The Sanctity of Deadlines | Breakthrough Marketing Secrets">
            <a:extLst>
              <a:ext uri="{FF2B5EF4-FFF2-40B4-BE49-F238E27FC236}">
                <a16:creationId xmlns:a16="http://schemas.microsoft.com/office/drawing/2014/main" id="{A588D608-386F-2F3C-8D9E-066B467443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1054" y="172449"/>
            <a:ext cx="1870436" cy="1558697"/>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D0C7990F-46C2-3910-F900-394804D8892F}"/>
              </a:ext>
            </a:extLst>
          </p:cNvPr>
          <p:cNvSpPr txBox="1">
            <a:spLocks/>
          </p:cNvSpPr>
          <p:nvPr/>
        </p:nvSpPr>
        <p:spPr>
          <a:xfrm>
            <a:off x="674704" y="1757779"/>
            <a:ext cx="11248007" cy="422577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r-HR" sz="1600" b="1" dirty="0"/>
              <a:t>       </a:t>
            </a:r>
            <a:r>
              <a:rPr lang="hr-HR" sz="1600" b="1" dirty="0">
                <a:solidFill>
                  <a:schemeClr val="bg1"/>
                </a:solidFill>
              </a:rPr>
              <a:t>UEFA Financijski nadzor (Poglavlje III.)      &amp;     HNS nadzor: za </a:t>
            </a:r>
            <a:r>
              <a:rPr lang="hr-HR" sz="1600" b="1" dirty="0">
                <a:solidFill>
                  <a:srgbClr val="FF0000"/>
                </a:solidFill>
              </a:rPr>
              <a:t>F.12 </a:t>
            </a:r>
            <a:r>
              <a:rPr lang="hr-HR" sz="1600" b="1" dirty="0">
                <a:solidFill>
                  <a:schemeClr val="bg1"/>
                </a:solidFill>
              </a:rPr>
              <a:t>ažurirati F.05, F.06, F.07,  F.08 i F.10</a:t>
            </a:r>
          </a:p>
          <a:p>
            <a:pPr marL="0" indent="0">
              <a:buFont typeface="Arial" panose="020B0604020202020204" pitchFamily="34" charset="0"/>
              <a:buNone/>
            </a:pPr>
            <a:r>
              <a:rPr lang="hr-HR" b="1" dirty="0">
                <a:solidFill>
                  <a:schemeClr val="bg1"/>
                </a:solidFill>
              </a:rPr>
              <a:t>	   (samo klubovi sudionici 2026/27. UCL/UEL/UECL)                 (Licenca za HNL, Prvu  NL i Drugu NL)</a:t>
            </a:r>
          </a:p>
          <a:p>
            <a:pPr marL="0" indent="0">
              <a:buNone/>
            </a:pPr>
            <a:endParaRPr lang="hr-HR" b="1" dirty="0">
              <a:solidFill>
                <a:srgbClr val="CD0920"/>
              </a:solidFill>
            </a:endParaRPr>
          </a:p>
          <a:p>
            <a:endParaRPr lang="hr-HR" sz="1800" b="1" dirty="0">
              <a:solidFill>
                <a:srgbClr val="CD0920"/>
              </a:solidFill>
            </a:endParaRPr>
          </a:p>
          <a:p>
            <a:r>
              <a:rPr lang="hr-HR" sz="1800" b="1" dirty="0">
                <a:solidFill>
                  <a:srgbClr val="CD0920"/>
                </a:solidFill>
                <a:effectLst>
                  <a:outerShdw blurRad="38100" dist="38100" dir="2700000" algn="tl">
                    <a:srgbClr val="000000">
                      <a:alpha val="43137"/>
                    </a:srgbClr>
                  </a:outerShdw>
                </a:effectLst>
              </a:rPr>
              <a:t>30.06./15.07.2026.</a:t>
            </a:r>
          </a:p>
          <a:p>
            <a:r>
              <a:rPr lang="hr-HR" sz="1800" b="1" dirty="0">
                <a:solidFill>
                  <a:srgbClr val="CD0920"/>
                </a:solidFill>
                <a:effectLst>
                  <a:outerShdw blurRad="38100" dist="38100" dir="2700000" algn="tl">
                    <a:srgbClr val="000000">
                      <a:alpha val="43137"/>
                    </a:srgbClr>
                  </a:outerShdw>
                </a:effectLst>
              </a:rPr>
              <a:t>30.09./15.10.2026.</a:t>
            </a:r>
          </a:p>
          <a:p>
            <a:r>
              <a:rPr lang="hr-HR" sz="1800" b="1" dirty="0">
                <a:solidFill>
                  <a:srgbClr val="C00000"/>
                </a:solidFill>
                <a:effectLst>
                  <a:outerShdw blurRad="38100" dist="38100" dir="2700000" algn="tl">
                    <a:srgbClr val="000000">
                      <a:alpha val="43137"/>
                    </a:srgbClr>
                  </a:outerShdw>
                </a:effectLst>
              </a:rPr>
              <a:t>31.12.26./15.01.27</a:t>
            </a:r>
            <a:r>
              <a:rPr lang="hr-HR" sz="1800" b="1" dirty="0">
                <a:solidFill>
                  <a:srgbClr val="C00000"/>
                </a:solidFill>
              </a:rPr>
              <a:t>.</a:t>
            </a:r>
          </a:p>
          <a:p>
            <a:pPr marL="0" indent="0">
              <a:buFont typeface="Arial" panose="020B0604020202020204" pitchFamily="34" charset="0"/>
              <a:buNone/>
            </a:pPr>
            <a:r>
              <a:rPr lang="hr-HR" dirty="0"/>
              <a:t>	</a:t>
            </a:r>
          </a:p>
          <a:p>
            <a:pPr marL="0" indent="0">
              <a:buFont typeface="Arial" panose="020B0604020202020204" pitchFamily="34" charset="0"/>
              <a:buNone/>
            </a:pPr>
            <a:endParaRPr lang="hr-HR" b="1" dirty="0">
              <a:solidFill>
                <a:srgbClr val="CD0920"/>
              </a:solidFill>
            </a:endParaRPr>
          </a:p>
          <a:p>
            <a:pPr marL="0" indent="0">
              <a:buFont typeface="Arial" panose="020B0604020202020204" pitchFamily="34" charset="0"/>
              <a:buNone/>
            </a:pPr>
            <a:endParaRPr lang="hr-HR" dirty="0"/>
          </a:p>
          <a:p>
            <a:pPr marL="0" indent="0">
              <a:buFont typeface="Arial" panose="020B0604020202020204" pitchFamily="34" charset="0"/>
              <a:buNone/>
            </a:pPr>
            <a:endParaRPr lang="hr-HR" i="1" dirty="0"/>
          </a:p>
        </p:txBody>
      </p:sp>
      <p:sp>
        <p:nvSpPr>
          <p:cNvPr id="8" name="Right Brace 7">
            <a:extLst>
              <a:ext uri="{FF2B5EF4-FFF2-40B4-BE49-F238E27FC236}">
                <a16:creationId xmlns:a16="http://schemas.microsoft.com/office/drawing/2014/main" id="{5DE0AF41-95CF-7D5C-4B96-5F9F2D9B313D}"/>
              </a:ext>
            </a:extLst>
          </p:cNvPr>
          <p:cNvSpPr/>
          <p:nvPr/>
        </p:nvSpPr>
        <p:spPr>
          <a:xfrm>
            <a:off x="3746375" y="2707690"/>
            <a:ext cx="337353" cy="2201520"/>
          </a:xfrm>
          <a:prstGeom prst="rightBrace">
            <a:avLst/>
          </a:prstGeom>
          <a:ln>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hr-HR">
              <a:solidFill>
                <a:schemeClr val="bg1"/>
              </a:solidFill>
            </a:endParaRPr>
          </a:p>
        </p:txBody>
      </p:sp>
      <p:sp>
        <p:nvSpPr>
          <p:cNvPr id="9" name="TextBox 8">
            <a:extLst>
              <a:ext uri="{FF2B5EF4-FFF2-40B4-BE49-F238E27FC236}">
                <a16:creationId xmlns:a16="http://schemas.microsoft.com/office/drawing/2014/main" id="{6EC6A987-3F2A-B8C5-B984-78E51B751039}"/>
              </a:ext>
            </a:extLst>
          </p:cNvPr>
          <p:cNvSpPr txBox="1"/>
          <p:nvPr/>
        </p:nvSpPr>
        <p:spPr>
          <a:xfrm>
            <a:off x="4208016" y="2707690"/>
            <a:ext cx="7377343" cy="2000548"/>
          </a:xfrm>
          <a:prstGeom prst="rect">
            <a:avLst/>
          </a:prstGeom>
          <a:noFill/>
        </p:spPr>
        <p:txBody>
          <a:bodyPr wrap="square" rtlCol="0">
            <a:spAutoFit/>
          </a:bodyPr>
          <a:lstStyle/>
          <a:p>
            <a:pPr marL="171450" indent="-171450">
              <a:buFontTx/>
              <a:buChar char="-"/>
            </a:pPr>
            <a:r>
              <a:rPr lang="hr-HR" sz="1400" b="1">
                <a:solidFill>
                  <a:schemeClr val="bg1"/>
                </a:solidFill>
              </a:rPr>
              <a:t>Ažurirane buduće financijske informacije F.11 I F.12</a:t>
            </a:r>
          </a:p>
          <a:p>
            <a:pPr marL="171450" indent="-171450">
              <a:buFontTx/>
              <a:buChar char="-"/>
            </a:pPr>
            <a:endParaRPr lang="hr-HR" sz="1200">
              <a:solidFill>
                <a:schemeClr val="bg1"/>
              </a:solidFill>
            </a:endParaRPr>
          </a:p>
          <a:p>
            <a:pPr marL="171450" indent="-171450">
              <a:buFontTx/>
              <a:buChar char="-"/>
            </a:pPr>
            <a:r>
              <a:rPr lang="hr-HR" sz="1400" b="1" i="1" u="sng" dirty="0">
                <a:solidFill>
                  <a:schemeClr val="bg1"/>
                </a:solidFill>
              </a:rPr>
              <a:t>UEFA-</a:t>
            </a:r>
            <a:r>
              <a:rPr lang="hr-HR" sz="1400" b="1" i="1" u="sng" dirty="0" err="1">
                <a:solidFill>
                  <a:schemeClr val="bg1"/>
                </a:solidFill>
              </a:rPr>
              <a:t>in</a:t>
            </a:r>
            <a:r>
              <a:rPr lang="hr-HR" sz="1400" b="1" i="1" u="sng" dirty="0">
                <a:solidFill>
                  <a:schemeClr val="bg1"/>
                </a:solidFill>
              </a:rPr>
              <a:t>  Financijski nadzor </a:t>
            </a:r>
            <a:r>
              <a:rPr lang="hr-HR" sz="1400" b="1" u="sng" dirty="0">
                <a:solidFill>
                  <a:schemeClr val="bg1"/>
                </a:solidFill>
              </a:rPr>
              <a:t>(sudionici UCL; UEL; UECL) - </a:t>
            </a:r>
            <a:r>
              <a:rPr lang="hr-HR" sz="1400" dirty="0">
                <a:solidFill>
                  <a:schemeClr val="bg1"/>
                </a:solidFill>
              </a:rPr>
              <a:t>informacije za ispunjenje:</a:t>
            </a:r>
          </a:p>
          <a:p>
            <a:endParaRPr lang="hr-HR" sz="1400" dirty="0">
              <a:solidFill>
                <a:schemeClr val="bg1"/>
              </a:solidFill>
            </a:endParaRPr>
          </a:p>
          <a:p>
            <a:pPr marL="800100" lvl="1" indent="-342900">
              <a:buFont typeface="+mj-lt"/>
              <a:buAutoNum type="arabicPeriod"/>
            </a:pPr>
            <a:r>
              <a:rPr lang="hr-HR" sz="1400" b="1" dirty="0">
                <a:solidFill>
                  <a:schemeClr val="bg1"/>
                </a:solidFill>
              </a:rPr>
              <a:t>Zahtjeva solventnosti </a:t>
            </a:r>
            <a:r>
              <a:rPr lang="hr-HR" sz="1400" dirty="0">
                <a:solidFill>
                  <a:schemeClr val="bg1"/>
                </a:solidFill>
              </a:rPr>
              <a:t>(bez dospjelih obveza) – </a:t>
            </a:r>
            <a:r>
              <a:rPr lang="hr-HR" sz="1400" u="sng" dirty="0">
                <a:solidFill>
                  <a:schemeClr val="bg1"/>
                </a:solidFill>
              </a:rPr>
              <a:t>svi  </a:t>
            </a:r>
          </a:p>
          <a:p>
            <a:pPr marL="800100" lvl="1" indent="-342900">
              <a:buFont typeface="+mj-lt"/>
              <a:buAutoNum type="arabicPeriod"/>
            </a:pPr>
            <a:r>
              <a:rPr lang="hr-HR" sz="1400" b="1" dirty="0">
                <a:solidFill>
                  <a:schemeClr val="bg1"/>
                </a:solidFill>
              </a:rPr>
              <a:t>Zahtjeva stabilnosti </a:t>
            </a:r>
            <a:r>
              <a:rPr lang="hr-HR" sz="1400" dirty="0">
                <a:solidFill>
                  <a:schemeClr val="bg1"/>
                </a:solidFill>
              </a:rPr>
              <a:t>tzv. pravilo ‘</a:t>
            </a:r>
            <a:r>
              <a:rPr lang="hr-HR" sz="1400" i="1" dirty="0">
                <a:solidFill>
                  <a:schemeClr val="bg1"/>
                </a:solidFill>
              </a:rPr>
              <a:t>zarada od nogometa’ </a:t>
            </a:r>
            <a:r>
              <a:rPr lang="hr-HR" sz="1400" dirty="0">
                <a:solidFill>
                  <a:schemeClr val="bg1"/>
                </a:solidFill>
              </a:rPr>
              <a:t>(slično kao „točka pokrića) – </a:t>
            </a:r>
            <a:r>
              <a:rPr lang="hr-HR" sz="1400" u="sng" dirty="0">
                <a:solidFill>
                  <a:schemeClr val="bg1"/>
                </a:solidFill>
              </a:rPr>
              <a:t>samo</a:t>
            </a:r>
            <a:r>
              <a:rPr lang="hr-HR" sz="1400" dirty="0">
                <a:solidFill>
                  <a:schemeClr val="bg1"/>
                </a:solidFill>
              </a:rPr>
              <a:t> klubovi s troškovima svih zaposlenika </a:t>
            </a:r>
            <a:r>
              <a:rPr lang="hr-HR" sz="1400" dirty="0">
                <a:solidFill>
                  <a:schemeClr val="bg1"/>
                </a:solidFill>
                <a:cs typeface="Times New Roman" panose="02020603050405020304" pitchFamily="18" charset="0"/>
              </a:rPr>
              <a:t>≥ 5 </a:t>
            </a:r>
            <a:r>
              <a:rPr lang="hr-HR" sz="1400" dirty="0" err="1">
                <a:solidFill>
                  <a:schemeClr val="bg1"/>
                </a:solidFill>
                <a:cs typeface="Times New Roman" panose="02020603050405020304" pitchFamily="18" charset="0"/>
              </a:rPr>
              <a:t>mil</a:t>
            </a:r>
            <a:r>
              <a:rPr lang="hr-HR" sz="1400" dirty="0">
                <a:solidFill>
                  <a:schemeClr val="bg1"/>
                </a:solidFill>
                <a:cs typeface="Times New Roman" panose="02020603050405020304" pitchFamily="18" charset="0"/>
              </a:rPr>
              <a:t>. €</a:t>
            </a:r>
          </a:p>
          <a:p>
            <a:pPr marL="800100" lvl="1" indent="-342900">
              <a:buFont typeface="+mj-lt"/>
              <a:buAutoNum type="arabicPeriod"/>
            </a:pPr>
            <a:r>
              <a:rPr lang="hr-HR" sz="1400" b="1" dirty="0">
                <a:solidFill>
                  <a:schemeClr val="bg1"/>
                </a:solidFill>
                <a:cs typeface="Times New Roman" panose="02020603050405020304" pitchFamily="18" charset="0"/>
              </a:rPr>
              <a:t>Zahtjeva troškova momčadi </a:t>
            </a:r>
            <a:r>
              <a:rPr lang="hr-HR" sz="1400" dirty="0">
                <a:solidFill>
                  <a:schemeClr val="bg1"/>
                </a:solidFill>
                <a:cs typeface="Times New Roman" panose="02020603050405020304" pitchFamily="18" charset="0"/>
              </a:rPr>
              <a:t>– </a:t>
            </a:r>
            <a:r>
              <a:rPr lang="hr-HR" sz="1400" dirty="0">
                <a:solidFill>
                  <a:schemeClr val="bg1"/>
                </a:solidFill>
              </a:rPr>
              <a:t>samo sudionici grupne faze UEFA klupskih natjecanja i s troškovima za plaće </a:t>
            </a:r>
            <a:r>
              <a:rPr lang="hr-HR" sz="1400" dirty="0">
                <a:solidFill>
                  <a:schemeClr val="bg1"/>
                </a:solidFill>
                <a:cs typeface="Times New Roman" panose="02020603050405020304" pitchFamily="18" charset="0"/>
              </a:rPr>
              <a:t>≥ 30 </a:t>
            </a:r>
            <a:r>
              <a:rPr lang="hr-HR" sz="1400" dirty="0" err="1">
                <a:solidFill>
                  <a:schemeClr val="bg1"/>
                </a:solidFill>
                <a:cs typeface="Times New Roman" panose="02020603050405020304" pitchFamily="18" charset="0"/>
              </a:rPr>
              <a:t>mil</a:t>
            </a:r>
            <a:r>
              <a:rPr lang="hr-HR" sz="1400" dirty="0">
                <a:solidFill>
                  <a:schemeClr val="bg1"/>
                </a:solidFill>
                <a:cs typeface="Times New Roman" panose="02020603050405020304" pitchFamily="18" charset="0"/>
              </a:rPr>
              <a:t>. €</a:t>
            </a:r>
            <a:endParaRPr lang="hr-HR" sz="1400" dirty="0">
              <a:solidFill>
                <a:schemeClr val="bg1"/>
              </a:solidFill>
            </a:endParaRPr>
          </a:p>
        </p:txBody>
      </p:sp>
    </p:spTree>
    <p:extLst>
      <p:ext uri="{BB962C8B-B14F-4D97-AF65-F5344CB8AC3E}">
        <p14:creationId xmlns:p14="http://schemas.microsoft.com/office/powerpoint/2010/main" val="1189919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3F97A-738A-4192-F238-8A1530299A2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B100E47-D809-1C7D-F82B-2ABBA7844A76}"/>
              </a:ext>
            </a:extLst>
          </p:cNvPr>
          <p:cNvSpPr>
            <a:spLocks noGrp="1"/>
          </p:cNvSpPr>
          <p:nvPr>
            <p:ph type="body" sz="quarter" idx="14"/>
          </p:nvPr>
        </p:nvSpPr>
        <p:spPr>
          <a:xfrm>
            <a:off x="838200" y="1143081"/>
            <a:ext cx="8882849" cy="319596"/>
          </a:xfrm>
        </p:spPr>
        <p:txBody>
          <a:bodyPr/>
          <a:lstStyle/>
          <a:p>
            <a:r>
              <a:rPr lang="hr-HR" sz="2000">
                <a:solidFill>
                  <a:schemeClr val="bg1"/>
                </a:solidFill>
              </a:rPr>
              <a:t>Licencirana natjecateljska 2026./27. godina</a:t>
            </a:r>
          </a:p>
          <a:p>
            <a:endParaRPr lang="hr-HR"/>
          </a:p>
        </p:txBody>
      </p:sp>
      <p:sp>
        <p:nvSpPr>
          <p:cNvPr id="7" name="Text Placeholder 6">
            <a:extLst>
              <a:ext uri="{FF2B5EF4-FFF2-40B4-BE49-F238E27FC236}">
                <a16:creationId xmlns:a16="http://schemas.microsoft.com/office/drawing/2014/main" id="{621AE4A5-E25B-FFAD-BAE8-904A3D919C07}"/>
              </a:ext>
            </a:extLst>
          </p:cNvPr>
          <p:cNvSpPr>
            <a:spLocks noGrp="1"/>
          </p:cNvSpPr>
          <p:nvPr>
            <p:ph type="body" sz="quarter" idx="19"/>
          </p:nvPr>
        </p:nvSpPr>
        <p:spPr>
          <a:xfrm>
            <a:off x="838200" y="668339"/>
            <a:ext cx="7133948" cy="461665"/>
          </a:xfrm>
        </p:spPr>
        <p:txBody>
          <a:bodyPr/>
          <a:lstStyle/>
          <a:p>
            <a:r>
              <a:rPr lang="hr-HR">
                <a:solidFill>
                  <a:schemeClr val="bg1"/>
                </a:solidFill>
              </a:rPr>
              <a:t>Primatelji licence - obveze</a:t>
            </a:r>
            <a:endParaRPr lang="hr-HR" sz="1600">
              <a:solidFill>
                <a:schemeClr val="bg1"/>
              </a:solidFill>
            </a:endParaRPr>
          </a:p>
        </p:txBody>
      </p:sp>
      <p:pic>
        <p:nvPicPr>
          <p:cNvPr id="1026" name="Picture 2" descr="The Sanctity of Deadlines | Breakthrough Marketing Secrets">
            <a:extLst>
              <a:ext uri="{FF2B5EF4-FFF2-40B4-BE49-F238E27FC236}">
                <a16:creationId xmlns:a16="http://schemas.microsoft.com/office/drawing/2014/main" id="{E439131E-DC88-59CE-8202-F7A7BF48ED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1054" y="172449"/>
            <a:ext cx="1870436" cy="1558697"/>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18EC5701-71B2-F572-E3F6-C6D97190E56C}"/>
              </a:ext>
            </a:extLst>
          </p:cNvPr>
          <p:cNvSpPr txBox="1">
            <a:spLocks/>
          </p:cNvSpPr>
          <p:nvPr/>
        </p:nvSpPr>
        <p:spPr>
          <a:xfrm>
            <a:off x="638387" y="1720090"/>
            <a:ext cx="11248007" cy="422577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hr-HR" sz="1800" b="1">
              <a:solidFill>
                <a:srgbClr val="CD0920"/>
              </a:solidFill>
            </a:endParaRPr>
          </a:p>
          <a:p>
            <a:pPr marL="0" indent="0" algn="ctr">
              <a:buNone/>
            </a:pPr>
            <a:r>
              <a:rPr lang="hr-HR" sz="1800" b="1">
                <a:solidFill>
                  <a:schemeClr val="bg1"/>
                </a:solidFill>
              </a:rPr>
              <a:t>Čl. 17 Pravilnika - NAKNADNE PROMJENE</a:t>
            </a:r>
          </a:p>
          <a:p>
            <a:pPr marL="0" indent="0">
              <a:buFont typeface="Arial" panose="020B0604020202020204" pitchFamily="34" charset="0"/>
              <a:buNone/>
            </a:pPr>
            <a:r>
              <a:rPr lang="hr-HR"/>
              <a:t>	</a:t>
            </a:r>
            <a:endParaRPr lang="hr-HR" sz="1800" b="1">
              <a:solidFill>
                <a:srgbClr val="CD0920"/>
              </a:solidFill>
              <a:effectLst>
                <a:outerShdw blurRad="38100" dist="38100" dir="2700000" algn="tl">
                  <a:srgbClr val="000000">
                    <a:alpha val="43137"/>
                  </a:srgbClr>
                </a:outerShdw>
              </a:effectLst>
            </a:endParaRPr>
          </a:p>
          <a:p>
            <a:pPr marL="0" indent="0">
              <a:buFont typeface="Arial" panose="020B0604020202020204" pitchFamily="34" charset="0"/>
              <a:buNone/>
            </a:pPr>
            <a:endParaRPr lang="hr-HR"/>
          </a:p>
          <a:p>
            <a:pPr marL="0" indent="0">
              <a:buFont typeface="Arial" panose="020B0604020202020204" pitchFamily="34" charset="0"/>
              <a:buNone/>
            </a:pPr>
            <a:endParaRPr lang="hr-HR" i="1"/>
          </a:p>
        </p:txBody>
      </p:sp>
      <p:sp>
        <p:nvSpPr>
          <p:cNvPr id="4" name="Strelica: desno 3">
            <a:extLst>
              <a:ext uri="{FF2B5EF4-FFF2-40B4-BE49-F238E27FC236}">
                <a16:creationId xmlns:a16="http://schemas.microsoft.com/office/drawing/2014/main" id="{C5B671EB-BB92-A5F5-B854-F7C429EE8C34}"/>
              </a:ext>
            </a:extLst>
          </p:cNvPr>
          <p:cNvSpPr/>
          <p:nvPr/>
        </p:nvSpPr>
        <p:spPr>
          <a:xfrm>
            <a:off x="5824409" y="3187469"/>
            <a:ext cx="795528" cy="483060"/>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 name="TekstniOkvir 11">
            <a:extLst>
              <a:ext uri="{FF2B5EF4-FFF2-40B4-BE49-F238E27FC236}">
                <a16:creationId xmlns:a16="http://schemas.microsoft.com/office/drawing/2014/main" id="{5B1D2F8F-807C-7853-31A0-5F6F9CCFAAA9}"/>
              </a:ext>
            </a:extLst>
          </p:cNvPr>
          <p:cNvSpPr txBox="1"/>
          <p:nvPr/>
        </p:nvSpPr>
        <p:spPr>
          <a:xfrm>
            <a:off x="2123163" y="2962643"/>
            <a:ext cx="3067841" cy="707886"/>
          </a:xfrm>
          <a:prstGeom prst="rect">
            <a:avLst/>
          </a:prstGeom>
          <a:noFill/>
        </p:spPr>
        <p:txBody>
          <a:bodyPr wrap="square" rtlCol="0">
            <a:spAutoFit/>
          </a:bodyPr>
          <a:lstStyle/>
          <a:p>
            <a:pPr marL="0" indent="0">
              <a:buFont typeface="Arial" panose="020B0604020202020204" pitchFamily="34" charset="0"/>
              <a:buNone/>
            </a:pPr>
            <a:r>
              <a:rPr lang="hr-HR" sz="2000" b="1">
                <a:solidFill>
                  <a:schemeClr val="bg1"/>
                </a:solidFill>
              </a:rPr>
              <a:t>U ROKU OD 10 dana </a:t>
            </a:r>
          </a:p>
          <a:p>
            <a:pPr marL="0" indent="0">
              <a:buFont typeface="Arial" panose="020B0604020202020204" pitchFamily="34" charset="0"/>
              <a:buNone/>
            </a:pPr>
            <a:r>
              <a:rPr lang="hr-HR" sz="2000" b="1">
                <a:solidFill>
                  <a:schemeClr val="bg1"/>
                </a:solidFill>
              </a:rPr>
              <a:t>od nastale promjene</a:t>
            </a:r>
            <a:endParaRPr lang="hr-HR" sz="2000">
              <a:solidFill>
                <a:schemeClr val="bg1"/>
              </a:solidFill>
            </a:endParaRPr>
          </a:p>
        </p:txBody>
      </p:sp>
      <p:sp>
        <p:nvSpPr>
          <p:cNvPr id="13" name="TekstniOkvir 12">
            <a:extLst>
              <a:ext uri="{FF2B5EF4-FFF2-40B4-BE49-F238E27FC236}">
                <a16:creationId xmlns:a16="http://schemas.microsoft.com/office/drawing/2014/main" id="{4D1EB501-C7E3-3D09-1956-283BD4161C26}"/>
              </a:ext>
            </a:extLst>
          </p:cNvPr>
          <p:cNvSpPr txBox="1"/>
          <p:nvPr/>
        </p:nvSpPr>
        <p:spPr>
          <a:xfrm>
            <a:off x="7698931" y="2921167"/>
            <a:ext cx="3854682" cy="1015663"/>
          </a:xfrm>
          <a:prstGeom prst="rect">
            <a:avLst/>
          </a:prstGeom>
          <a:noFill/>
        </p:spPr>
        <p:txBody>
          <a:bodyPr wrap="square" rtlCol="0">
            <a:spAutoFit/>
          </a:bodyPr>
          <a:lstStyle/>
          <a:p>
            <a:r>
              <a:rPr lang="hr-HR" sz="2000" b="1">
                <a:solidFill>
                  <a:schemeClr val="bg1"/>
                </a:solidFill>
              </a:rPr>
              <a:t>Obveza izvještavanja o naknadnim događajima </a:t>
            </a:r>
          </a:p>
          <a:p>
            <a:r>
              <a:rPr lang="hr-HR" sz="2000" b="1">
                <a:solidFill>
                  <a:schemeClr val="bg1"/>
                </a:solidFill>
              </a:rPr>
              <a:t> </a:t>
            </a:r>
            <a:endParaRPr lang="hr-HR" sz="2000">
              <a:solidFill>
                <a:schemeClr val="bg1"/>
              </a:solidFill>
            </a:endParaRPr>
          </a:p>
        </p:txBody>
      </p:sp>
      <p:sp>
        <p:nvSpPr>
          <p:cNvPr id="15" name="Pravokutnik 14">
            <a:extLst>
              <a:ext uri="{FF2B5EF4-FFF2-40B4-BE49-F238E27FC236}">
                <a16:creationId xmlns:a16="http://schemas.microsoft.com/office/drawing/2014/main" id="{BA28A3AB-07F9-7D19-9F33-6FD402243A5F}"/>
              </a:ext>
            </a:extLst>
          </p:cNvPr>
          <p:cNvSpPr/>
          <p:nvPr/>
        </p:nvSpPr>
        <p:spPr>
          <a:xfrm>
            <a:off x="9227406" y="3670529"/>
            <a:ext cx="1334084" cy="923330"/>
          </a:xfrm>
          <a:prstGeom prst="rect">
            <a:avLst/>
          </a:prstGeom>
          <a:noFill/>
        </p:spPr>
        <p:txBody>
          <a:bodyPr wrap="none" lIns="91440" tIns="45720" rIns="91440" bIns="45720">
            <a:spAutoFit/>
          </a:bodyPr>
          <a:lstStyle/>
          <a:p>
            <a:pPr algn="ctr"/>
            <a:r>
              <a:rPr lang="hr-HR"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F.12</a:t>
            </a:r>
          </a:p>
        </p:txBody>
      </p:sp>
      <p:sp>
        <p:nvSpPr>
          <p:cNvPr id="16" name="Pravokutnik 15">
            <a:extLst>
              <a:ext uri="{FF2B5EF4-FFF2-40B4-BE49-F238E27FC236}">
                <a16:creationId xmlns:a16="http://schemas.microsoft.com/office/drawing/2014/main" id="{AEB519D1-75BB-EB43-F5F3-5A664D88804A}"/>
              </a:ext>
            </a:extLst>
          </p:cNvPr>
          <p:cNvSpPr/>
          <p:nvPr/>
        </p:nvSpPr>
        <p:spPr>
          <a:xfrm>
            <a:off x="7129085" y="3732578"/>
            <a:ext cx="1334084" cy="923330"/>
          </a:xfrm>
          <a:prstGeom prst="rect">
            <a:avLst/>
          </a:prstGeom>
          <a:noFill/>
        </p:spPr>
        <p:txBody>
          <a:bodyPr wrap="none" lIns="91440" tIns="45720" rIns="91440" bIns="45720">
            <a:spAutoFit/>
          </a:bodyPr>
          <a:lstStyle/>
          <a:p>
            <a:pPr algn="ctr"/>
            <a:r>
              <a:rPr lang="hr-HR"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F.11</a:t>
            </a:r>
          </a:p>
        </p:txBody>
      </p:sp>
      <p:sp>
        <p:nvSpPr>
          <p:cNvPr id="17" name="Pravokutnik 16">
            <a:extLst>
              <a:ext uri="{FF2B5EF4-FFF2-40B4-BE49-F238E27FC236}">
                <a16:creationId xmlns:a16="http://schemas.microsoft.com/office/drawing/2014/main" id="{9FF97457-3A11-89E2-59AB-156352E64CFB}"/>
              </a:ext>
            </a:extLst>
          </p:cNvPr>
          <p:cNvSpPr/>
          <p:nvPr/>
        </p:nvSpPr>
        <p:spPr>
          <a:xfrm>
            <a:off x="1813236" y="3732578"/>
            <a:ext cx="1496179" cy="923330"/>
          </a:xfrm>
          <a:prstGeom prst="rect">
            <a:avLst/>
          </a:prstGeom>
          <a:noFill/>
        </p:spPr>
        <p:txBody>
          <a:bodyPr wrap="none" lIns="91440" tIns="45720" rIns="91440" bIns="45720">
            <a:spAutoFit/>
          </a:bodyPr>
          <a:lstStyle/>
          <a:p>
            <a:pPr algn="ctr"/>
            <a:r>
              <a:rPr lang="hr-HR"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A.22</a:t>
            </a:r>
          </a:p>
        </p:txBody>
      </p:sp>
      <p:sp>
        <p:nvSpPr>
          <p:cNvPr id="5" name="Pravokutnik 16">
            <a:extLst>
              <a:ext uri="{FF2B5EF4-FFF2-40B4-BE49-F238E27FC236}">
                <a16:creationId xmlns:a16="http://schemas.microsoft.com/office/drawing/2014/main" id="{79EF4567-01CD-FF90-3B42-149F1BB453BC}"/>
              </a:ext>
            </a:extLst>
          </p:cNvPr>
          <p:cNvSpPr/>
          <p:nvPr/>
        </p:nvSpPr>
        <p:spPr>
          <a:xfrm>
            <a:off x="3999567" y="3732578"/>
            <a:ext cx="1363387" cy="923330"/>
          </a:xfrm>
          <a:prstGeom prst="rect">
            <a:avLst/>
          </a:prstGeom>
          <a:noFill/>
        </p:spPr>
        <p:txBody>
          <a:bodyPr wrap="none" lIns="91440" tIns="45720" rIns="91440" bIns="45720">
            <a:spAutoFit/>
          </a:bodyPr>
          <a:lstStyle/>
          <a:p>
            <a:pPr algn="ctr"/>
            <a:r>
              <a:rPr lang="hr-HR"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P.02</a:t>
            </a:r>
          </a:p>
        </p:txBody>
      </p:sp>
    </p:spTree>
    <p:extLst>
      <p:ext uri="{BB962C8B-B14F-4D97-AF65-F5344CB8AC3E}">
        <p14:creationId xmlns:p14="http://schemas.microsoft.com/office/powerpoint/2010/main" val="3192468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39A08-0E18-6775-41B8-97DC40BB92F9}"/>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71734E7D-3D18-4043-663A-CB2E0EFDBC58}"/>
              </a:ext>
            </a:extLst>
          </p:cNvPr>
          <p:cNvSpPr>
            <a:spLocks noGrp="1"/>
          </p:cNvSpPr>
          <p:nvPr>
            <p:ph type="body" sz="quarter" idx="19"/>
          </p:nvPr>
        </p:nvSpPr>
        <p:spPr>
          <a:xfrm>
            <a:off x="848904" y="336124"/>
            <a:ext cx="8337192" cy="830997"/>
          </a:xfrm>
        </p:spPr>
        <p:txBody>
          <a:bodyPr/>
          <a:lstStyle/>
          <a:p>
            <a:r>
              <a:rPr lang="hr-HR" b="1">
                <a:solidFill>
                  <a:schemeClr val="bg1"/>
                </a:solidFill>
              </a:rPr>
              <a:t>OSVRT NA 22. SREDIŠNJI POSTUPAK</a:t>
            </a:r>
          </a:p>
        </p:txBody>
      </p:sp>
      <p:sp>
        <p:nvSpPr>
          <p:cNvPr id="4" name="Text Placeholder 2">
            <a:extLst>
              <a:ext uri="{FF2B5EF4-FFF2-40B4-BE49-F238E27FC236}">
                <a16:creationId xmlns:a16="http://schemas.microsoft.com/office/drawing/2014/main" id="{217401B3-9043-F5C0-7275-518127B54120}"/>
              </a:ext>
            </a:extLst>
          </p:cNvPr>
          <p:cNvSpPr>
            <a:spLocks noGrp="1"/>
          </p:cNvSpPr>
          <p:nvPr/>
        </p:nvSpPr>
        <p:spPr>
          <a:xfrm>
            <a:off x="819288" y="1711763"/>
            <a:ext cx="4652345" cy="3434474"/>
          </a:xfrm>
          <a:prstGeom prst="rect">
            <a:avLst/>
          </a:prstGeom>
        </p:spPr>
        <p:txBody>
          <a:bodyPr vert="horz" lIns="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spc="100" baseline="0">
                <a:solidFill>
                  <a:schemeClr val="tx1"/>
                </a:solidFill>
                <a:latin typeface="AvenirNext LT Pro Regular" panose="020B0504020202020204" pitchFamily="34"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sz="1400" dirty="0">
                <a:solidFill>
                  <a:schemeClr val="bg1"/>
                </a:solidFill>
                <a:latin typeface="+mn-lt"/>
              </a:rPr>
              <a:t>PRVOSTUPANJSKI POSTUPAK</a:t>
            </a:r>
          </a:p>
          <a:p>
            <a:r>
              <a:rPr lang="hr-HR" sz="1400" dirty="0">
                <a:solidFill>
                  <a:schemeClr val="bg1"/>
                </a:solidFill>
                <a:latin typeface="+mn-lt"/>
              </a:rPr>
              <a:t>- obrađeno </a:t>
            </a:r>
            <a:r>
              <a:rPr lang="hr-HR" sz="2400" dirty="0">
                <a:solidFill>
                  <a:srgbClr val="FF0000"/>
                </a:solidFill>
                <a:latin typeface="+mn-lt"/>
              </a:rPr>
              <a:t>59</a:t>
            </a:r>
            <a:r>
              <a:rPr lang="hr-HR" sz="1400" dirty="0">
                <a:solidFill>
                  <a:schemeClr val="bg1"/>
                </a:solidFill>
                <a:latin typeface="+mn-lt"/>
              </a:rPr>
              <a:t> Molbi za licencu</a:t>
            </a:r>
          </a:p>
          <a:p>
            <a:pPr marL="285750" indent="-285750">
              <a:buFontTx/>
              <a:buChar char="-"/>
            </a:pPr>
            <a:endParaRPr lang="hr-HR" sz="1400" dirty="0">
              <a:solidFill>
                <a:schemeClr val="bg1"/>
              </a:solidFill>
              <a:latin typeface="+mn-lt"/>
            </a:endParaRPr>
          </a:p>
          <a:p>
            <a:r>
              <a:rPr lang="hr-HR" sz="1400" dirty="0">
                <a:solidFill>
                  <a:schemeClr val="bg1"/>
                </a:solidFill>
                <a:latin typeface="+mn-lt"/>
              </a:rPr>
              <a:t>ŽALBENI POSTUPAK</a:t>
            </a:r>
          </a:p>
          <a:p>
            <a:r>
              <a:rPr lang="hr-HR" sz="1400" dirty="0">
                <a:solidFill>
                  <a:schemeClr val="bg1"/>
                </a:solidFill>
                <a:latin typeface="+mn-lt"/>
              </a:rPr>
              <a:t>- obrađeno </a:t>
            </a:r>
            <a:r>
              <a:rPr lang="hr-HR" sz="2400" dirty="0">
                <a:solidFill>
                  <a:srgbClr val="FF0000"/>
                </a:solidFill>
                <a:latin typeface="+mn-lt"/>
              </a:rPr>
              <a:t>22</a:t>
            </a:r>
            <a:r>
              <a:rPr lang="hr-HR" sz="1400" dirty="0">
                <a:solidFill>
                  <a:schemeClr val="bg1"/>
                </a:solidFill>
                <a:latin typeface="+mn-lt"/>
              </a:rPr>
              <a:t> + </a:t>
            </a:r>
            <a:r>
              <a:rPr lang="hr-HR" sz="2400" dirty="0">
                <a:solidFill>
                  <a:srgbClr val="FF0000"/>
                </a:solidFill>
                <a:latin typeface="+mn-lt"/>
              </a:rPr>
              <a:t>6</a:t>
            </a:r>
            <a:r>
              <a:rPr lang="hr-HR" sz="2400" dirty="0">
                <a:solidFill>
                  <a:schemeClr val="bg1"/>
                </a:solidFill>
                <a:latin typeface="+mn-lt"/>
              </a:rPr>
              <a:t> </a:t>
            </a:r>
            <a:r>
              <a:rPr lang="hr-HR" sz="1400" dirty="0">
                <a:solidFill>
                  <a:schemeClr val="bg1"/>
                </a:solidFill>
                <a:latin typeface="+mn-lt"/>
              </a:rPr>
              <a:t>žalbi</a:t>
            </a:r>
          </a:p>
          <a:p>
            <a:endParaRPr lang="hr-HR" sz="1400" dirty="0">
              <a:solidFill>
                <a:schemeClr val="bg1"/>
              </a:solidFill>
              <a:latin typeface="+mn-lt"/>
            </a:endParaRPr>
          </a:p>
          <a:p>
            <a:r>
              <a:rPr lang="hr-HR" sz="1400" dirty="0">
                <a:solidFill>
                  <a:schemeClr val="bg1"/>
                </a:solidFill>
                <a:latin typeface="+mn-lt"/>
              </a:rPr>
              <a:t>Ukupno u cijelom postupku 2025./26. obrađeno cca </a:t>
            </a:r>
          </a:p>
          <a:p>
            <a:r>
              <a:rPr lang="hr-HR" sz="2400" b="1" i="0" dirty="0">
                <a:solidFill>
                  <a:srgbClr val="FF0000"/>
                </a:solidFill>
                <a:effectLst/>
                <a:latin typeface="Calibri" panose="020F0502020204030204" pitchFamily="34" charset="0"/>
              </a:rPr>
              <a:t>60.000</a:t>
            </a:r>
            <a:r>
              <a:rPr lang="hr-HR" sz="1800" b="0" i="0" dirty="0">
                <a:solidFill>
                  <a:schemeClr val="bg1"/>
                </a:solidFill>
                <a:effectLst/>
                <a:latin typeface="Calibri" panose="020F0502020204030204" pitchFamily="34" charset="0"/>
              </a:rPr>
              <a:t> </a:t>
            </a:r>
            <a:r>
              <a:rPr lang="hr-HR" sz="1400" dirty="0">
                <a:solidFill>
                  <a:schemeClr val="bg1"/>
                </a:solidFill>
                <a:latin typeface="+mn-lt"/>
              </a:rPr>
              <a:t> dokumenata</a:t>
            </a:r>
          </a:p>
          <a:p>
            <a:endParaRPr lang="hr-HR" dirty="0"/>
          </a:p>
          <a:p>
            <a:endParaRPr lang="hr-HR" dirty="0"/>
          </a:p>
          <a:p>
            <a:endParaRPr lang="hr-HR" dirty="0"/>
          </a:p>
        </p:txBody>
      </p:sp>
      <p:sp>
        <p:nvSpPr>
          <p:cNvPr id="5" name="Text Placeholder 3">
            <a:extLst>
              <a:ext uri="{FF2B5EF4-FFF2-40B4-BE49-F238E27FC236}">
                <a16:creationId xmlns:a16="http://schemas.microsoft.com/office/drawing/2014/main" id="{7F7439A4-A266-A012-7360-C05CF2021374}"/>
              </a:ext>
            </a:extLst>
          </p:cNvPr>
          <p:cNvSpPr>
            <a:spLocks noGrp="1"/>
          </p:cNvSpPr>
          <p:nvPr/>
        </p:nvSpPr>
        <p:spPr>
          <a:xfrm>
            <a:off x="6335468" y="1241822"/>
            <a:ext cx="5856532" cy="1972848"/>
          </a:xfrm>
          <a:prstGeom prst="rect">
            <a:avLst/>
          </a:prstGeom>
        </p:spPr>
        <p:txBody>
          <a:bodyPr vert="horz" wrap="square" lIns="0" tIns="45720" rIns="91440" bIns="45720" rtlCol="0" anchor="t">
            <a:spAutoFit/>
          </a:bodyPr>
          <a:lstStyle>
            <a:lvl1pPr marL="324000" indent="-324000" algn="l" defTabSz="914400" rtl="0" eaLnBrk="1" latinLnBrk="0" hangingPunct="1">
              <a:lnSpc>
                <a:spcPct val="90000"/>
              </a:lnSpc>
              <a:spcBef>
                <a:spcPts val="1000"/>
              </a:spcBef>
              <a:buClr>
                <a:schemeClr val="tx2"/>
              </a:buClr>
              <a:buFont typeface="+mj-lt"/>
              <a:buAutoNum type="arabicPeriod"/>
              <a:defRPr sz="2000" kern="1200">
                <a:solidFill>
                  <a:schemeClr val="tx1"/>
                </a:solidFill>
                <a:latin typeface="+mj-lt"/>
                <a:ea typeface="+mn-ea"/>
                <a:cs typeface="+mn-cs"/>
              </a:defRPr>
            </a:lvl1pPr>
            <a:lvl2pPr marL="624600" indent="-228600" algn="l" defTabSz="914400" rtl="0" eaLnBrk="1" latinLnBrk="0" hangingPunct="1">
              <a:lnSpc>
                <a:spcPct val="90000"/>
              </a:lnSpc>
              <a:spcBef>
                <a:spcPts val="500"/>
              </a:spcBef>
              <a:buClr>
                <a:schemeClr val="tx2"/>
              </a:buClr>
              <a:buFont typeface="+mj-lt"/>
              <a:buAutoNum type="arabicPeriod"/>
              <a:defRPr sz="1200" kern="1200">
                <a:solidFill>
                  <a:schemeClr val="tx1"/>
                </a:solidFill>
                <a:latin typeface="+mj-lt"/>
                <a:ea typeface="+mn-ea"/>
                <a:cs typeface="+mn-cs"/>
              </a:defRPr>
            </a:lvl2pPr>
            <a:lvl3pPr marL="804600" indent="-228600" algn="l" defTabSz="914400" rtl="0" eaLnBrk="1" latinLnBrk="0" hangingPunct="1">
              <a:lnSpc>
                <a:spcPct val="90000"/>
              </a:lnSpc>
              <a:spcBef>
                <a:spcPts val="500"/>
              </a:spcBef>
              <a:buClr>
                <a:schemeClr val="tx2"/>
              </a:buClr>
              <a:buFont typeface="+mj-lt"/>
              <a:buAutoNum type="arabicPeriod"/>
              <a:defRPr sz="1100" kern="1200">
                <a:solidFill>
                  <a:schemeClr val="tx1"/>
                </a:solidFill>
                <a:latin typeface="+mj-lt"/>
                <a:ea typeface="+mn-ea"/>
                <a:cs typeface="+mn-cs"/>
              </a:defRPr>
            </a:lvl3pPr>
            <a:lvl4pPr marL="984600" indent="-228600" algn="l" defTabSz="914400" rtl="0" eaLnBrk="1" latinLnBrk="0" hangingPunct="1">
              <a:lnSpc>
                <a:spcPct val="90000"/>
              </a:lnSpc>
              <a:spcBef>
                <a:spcPts val="500"/>
              </a:spcBef>
              <a:buClr>
                <a:schemeClr val="tx2"/>
              </a:buClr>
              <a:buFont typeface="+mj-lt"/>
              <a:buAutoNum type="arabicPeriod"/>
              <a:defRPr sz="1050" kern="1200">
                <a:solidFill>
                  <a:schemeClr val="tx1"/>
                </a:solidFill>
                <a:latin typeface="+mj-lt"/>
                <a:ea typeface="+mn-ea"/>
                <a:cs typeface="+mn-cs"/>
              </a:defRPr>
            </a:lvl4pPr>
            <a:lvl5pPr marL="1164600" indent="-228600" algn="l" defTabSz="914400" rtl="0" eaLnBrk="1" latinLnBrk="0" hangingPunct="1">
              <a:lnSpc>
                <a:spcPct val="90000"/>
              </a:lnSpc>
              <a:spcBef>
                <a:spcPts val="500"/>
              </a:spcBef>
              <a:buClr>
                <a:schemeClr val="tx2"/>
              </a:buClr>
              <a:buFont typeface="+mj-lt"/>
              <a:buAutoNum type="arabicPeriod"/>
              <a:defRPr sz="105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HR" sz="1400" b="1" dirty="0">
                <a:solidFill>
                  <a:schemeClr val="bg1"/>
                </a:solidFill>
                <a:latin typeface="+mn-lt"/>
              </a:rPr>
              <a:t>PRVOSTUPANJSKI POSTUPAK - IZDANE LICENCE: </a:t>
            </a:r>
            <a:r>
              <a:rPr lang="hr-HR" sz="2400" b="1" dirty="0">
                <a:solidFill>
                  <a:srgbClr val="FF0000"/>
                </a:solidFill>
                <a:latin typeface="+mn-lt"/>
              </a:rPr>
              <a:t>40</a:t>
            </a:r>
          </a:p>
          <a:p>
            <a:pPr marL="300355" lvl="1" indent="0">
              <a:buNone/>
            </a:pPr>
            <a:r>
              <a:rPr lang="hr-HR" sz="1400" b="1" dirty="0">
                <a:solidFill>
                  <a:schemeClr val="bg1"/>
                </a:solidFill>
                <a:latin typeface="+mn-lt"/>
              </a:rPr>
              <a:t>9 UEFA</a:t>
            </a:r>
          </a:p>
          <a:p>
            <a:pPr marL="300355" lvl="1" indent="0">
              <a:buNone/>
            </a:pPr>
            <a:r>
              <a:rPr lang="hr-HR" sz="1400" b="1" dirty="0">
                <a:solidFill>
                  <a:schemeClr val="bg1"/>
                </a:solidFill>
                <a:latin typeface="+mn-lt"/>
              </a:rPr>
              <a:t>2 UEFA ŽENSKA NATJECANJA</a:t>
            </a:r>
          </a:p>
          <a:p>
            <a:pPr marL="300355" lvl="1" indent="0">
              <a:buNone/>
            </a:pPr>
            <a:r>
              <a:rPr lang="hr-HR" sz="1400" b="1" dirty="0">
                <a:solidFill>
                  <a:schemeClr val="bg1"/>
                </a:solidFill>
                <a:latin typeface="+mn-lt"/>
              </a:rPr>
              <a:t>9 HNL</a:t>
            </a:r>
          </a:p>
          <a:p>
            <a:pPr marL="300355" lvl="1" indent="0">
              <a:buNone/>
            </a:pPr>
            <a:r>
              <a:rPr lang="hr-HR" sz="1400" b="1" dirty="0">
                <a:solidFill>
                  <a:schemeClr val="bg1"/>
                </a:solidFill>
                <a:latin typeface="+mn-lt"/>
              </a:rPr>
              <a:t>12 PRVA NL</a:t>
            </a:r>
          </a:p>
          <a:p>
            <a:pPr marL="300355" lvl="1" indent="0">
              <a:buNone/>
            </a:pPr>
            <a:r>
              <a:rPr lang="hr-HR" sz="1400" b="1" dirty="0">
                <a:solidFill>
                  <a:schemeClr val="bg1"/>
                </a:solidFill>
                <a:latin typeface="+mn-lt"/>
              </a:rPr>
              <a:t>8 DRUGA NL</a:t>
            </a:r>
          </a:p>
          <a:p>
            <a:pPr marL="300355" lvl="1" indent="0">
              <a:buNone/>
            </a:pPr>
            <a:endParaRPr lang="hr-HR" sz="1400" b="1" dirty="0">
              <a:latin typeface="+mn-lt"/>
            </a:endParaRPr>
          </a:p>
        </p:txBody>
      </p:sp>
      <p:sp>
        <p:nvSpPr>
          <p:cNvPr id="6" name="Text Placeholder 3">
            <a:extLst>
              <a:ext uri="{FF2B5EF4-FFF2-40B4-BE49-F238E27FC236}">
                <a16:creationId xmlns:a16="http://schemas.microsoft.com/office/drawing/2014/main" id="{6F4746FB-A848-9228-B8B9-A2A3449EF1D3}"/>
              </a:ext>
            </a:extLst>
          </p:cNvPr>
          <p:cNvSpPr txBox="1">
            <a:spLocks/>
          </p:cNvSpPr>
          <p:nvPr/>
        </p:nvSpPr>
        <p:spPr>
          <a:xfrm>
            <a:off x="6278995" y="2952323"/>
            <a:ext cx="5969478" cy="1687129"/>
          </a:xfrm>
          <a:prstGeom prst="rect">
            <a:avLst/>
          </a:prstGeom>
        </p:spPr>
        <p:txBody>
          <a:bodyPr vert="horz" wrap="square" lIns="0" tIns="45720" rIns="91440" bIns="45720" rtlCol="0" anchor="t">
            <a:spAutoFit/>
          </a:bodyPr>
          <a:lstStyle>
            <a:defPPr>
              <a:defRPr lang="sr-Latn-RS"/>
            </a:defPPr>
            <a:lvl1pPr marL="324000" indent="-324000" algn="l" defTabSz="914400" rtl="0" eaLnBrk="1" latinLnBrk="0" hangingPunct="1">
              <a:lnSpc>
                <a:spcPct val="90000"/>
              </a:lnSpc>
              <a:spcBef>
                <a:spcPts val="1000"/>
              </a:spcBef>
              <a:buClr>
                <a:schemeClr val="tx2"/>
              </a:buClr>
              <a:buFont typeface="+mj-lt"/>
              <a:buAutoNum type="arabicPeriod"/>
              <a:defRPr sz="2000" kern="1200">
                <a:solidFill>
                  <a:schemeClr val="tx1"/>
                </a:solidFill>
                <a:latin typeface="+mj-lt"/>
                <a:ea typeface="+mn-ea"/>
                <a:cs typeface="+mn-cs"/>
              </a:defRPr>
            </a:lvl1pPr>
            <a:lvl2pPr marL="624600" indent="-228600" algn="l" defTabSz="914400" rtl="0" eaLnBrk="1" latinLnBrk="0" hangingPunct="1">
              <a:lnSpc>
                <a:spcPct val="90000"/>
              </a:lnSpc>
              <a:spcBef>
                <a:spcPts val="500"/>
              </a:spcBef>
              <a:buClr>
                <a:schemeClr val="tx2"/>
              </a:buClr>
              <a:buFont typeface="+mj-lt"/>
              <a:buAutoNum type="arabicPeriod"/>
              <a:defRPr sz="1200" kern="1200">
                <a:solidFill>
                  <a:schemeClr val="tx1"/>
                </a:solidFill>
                <a:latin typeface="+mj-lt"/>
                <a:ea typeface="+mn-ea"/>
                <a:cs typeface="+mn-cs"/>
              </a:defRPr>
            </a:lvl2pPr>
            <a:lvl3pPr marL="804600" indent="-228600" algn="l" defTabSz="914400" rtl="0" eaLnBrk="1" latinLnBrk="0" hangingPunct="1">
              <a:lnSpc>
                <a:spcPct val="90000"/>
              </a:lnSpc>
              <a:spcBef>
                <a:spcPts val="500"/>
              </a:spcBef>
              <a:buClr>
                <a:schemeClr val="tx2"/>
              </a:buClr>
              <a:buFont typeface="+mj-lt"/>
              <a:buAutoNum type="arabicPeriod"/>
              <a:defRPr sz="1100" kern="1200">
                <a:solidFill>
                  <a:schemeClr val="tx1"/>
                </a:solidFill>
                <a:latin typeface="+mj-lt"/>
                <a:ea typeface="+mn-ea"/>
                <a:cs typeface="+mn-cs"/>
              </a:defRPr>
            </a:lvl3pPr>
            <a:lvl4pPr marL="984600" indent="-228600" algn="l" defTabSz="914400" rtl="0" eaLnBrk="1" latinLnBrk="0" hangingPunct="1">
              <a:lnSpc>
                <a:spcPct val="90000"/>
              </a:lnSpc>
              <a:spcBef>
                <a:spcPts val="500"/>
              </a:spcBef>
              <a:buClr>
                <a:schemeClr val="tx2"/>
              </a:buClr>
              <a:buFont typeface="+mj-lt"/>
              <a:buAutoNum type="arabicPeriod"/>
              <a:defRPr sz="1050" kern="1200">
                <a:solidFill>
                  <a:schemeClr val="tx1"/>
                </a:solidFill>
                <a:latin typeface="+mj-lt"/>
                <a:ea typeface="+mn-ea"/>
                <a:cs typeface="+mn-cs"/>
              </a:defRPr>
            </a:lvl4pPr>
            <a:lvl5pPr marL="1164600" indent="-228600" algn="l" defTabSz="914400" rtl="0" eaLnBrk="1" latinLnBrk="0" hangingPunct="1">
              <a:lnSpc>
                <a:spcPct val="90000"/>
              </a:lnSpc>
              <a:spcBef>
                <a:spcPts val="500"/>
              </a:spcBef>
              <a:buClr>
                <a:schemeClr val="tx2"/>
              </a:buClr>
              <a:buFont typeface="+mj-lt"/>
              <a:buAutoNum type="arabicPeriod"/>
              <a:defRPr sz="105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HR" sz="1400" b="1" dirty="0">
                <a:solidFill>
                  <a:schemeClr val="bg1"/>
                </a:solidFill>
                <a:latin typeface="+mn-lt"/>
              </a:rPr>
              <a:t>ŽALBENI POSTUPAK - IZDANE LICENCE: </a:t>
            </a:r>
            <a:r>
              <a:rPr lang="hr-HR" sz="2400" b="1" dirty="0">
                <a:solidFill>
                  <a:srgbClr val="FF0000"/>
                </a:solidFill>
                <a:latin typeface="+mn-lt"/>
              </a:rPr>
              <a:t>18</a:t>
            </a:r>
          </a:p>
          <a:p>
            <a:pPr marL="300355" lvl="1" indent="0">
              <a:buNone/>
            </a:pPr>
            <a:r>
              <a:rPr lang="hr-HR" sz="1400" b="1" dirty="0">
                <a:solidFill>
                  <a:schemeClr val="bg1"/>
                </a:solidFill>
                <a:latin typeface="+mn-lt"/>
              </a:rPr>
              <a:t>2 UEFA ŽENSKA NATJECANJA</a:t>
            </a:r>
          </a:p>
          <a:p>
            <a:pPr marL="300355" lvl="1" indent="0">
              <a:buFont typeface="+mj-lt"/>
              <a:buNone/>
            </a:pPr>
            <a:r>
              <a:rPr lang="hr-HR" sz="1400" b="1" dirty="0">
                <a:solidFill>
                  <a:schemeClr val="bg1"/>
                </a:solidFill>
                <a:latin typeface="+mn-lt"/>
              </a:rPr>
              <a:t>3 HNL</a:t>
            </a:r>
          </a:p>
          <a:p>
            <a:pPr marL="300355" lvl="1" indent="0">
              <a:buNone/>
            </a:pPr>
            <a:r>
              <a:rPr lang="hr-HR" sz="1400" b="1" dirty="0">
                <a:solidFill>
                  <a:schemeClr val="bg1"/>
                </a:solidFill>
                <a:latin typeface="+mn-lt"/>
              </a:rPr>
              <a:t>3 PRVA NL</a:t>
            </a:r>
          </a:p>
          <a:p>
            <a:pPr marL="300355" lvl="1" indent="0">
              <a:buNone/>
            </a:pPr>
            <a:r>
              <a:rPr lang="hr-HR" sz="1400" b="1" dirty="0">
                <a:solidFill>
                  <a:schemeClr val="bg1"/>
                </a:solidFill>
                <a:latin typeface="+mn-lt"/>
              </a:rPr>
              <a:t>10 DRUGA NL</a:t>
            </a:r>
          </a:p>
          <a:p>
            <a:pPr marL="300355" lvl="1" indent="0">
              <a:buFont typeface="+mj-lt"/>
              <a:buNone/>
            </a:pPr>
            <a:endParaRPr lang="hr-HR" dirty="0"/>
          </a:p>
        </p:txBody>
      </p:sp>
      <p:sp>
        <p:nvSpPr>
          <p:cNvPr id="8" name="Text Placeholder 3">
            <a:extLst>
              <a:ext uri="{FF2B5EF4-FFF2-40B4-BE49-F238E27FC236}">
                <a16:creationId xmlns:a16="http://schemas.microsoft.com/office/drawing/2014/main" id="{E599CC67-E69C-4DF5-1BA1-5CA0EA82B8B2}"/>
              </a:ext>
            </a:extLst>
          </p:cNvPr>
          <p:cNvSpPr txBox="1">
            <a:spLocks/>
          </p:cNvSpPr>
          <p:nvPr/>
        </p:nvSpPr>
        <p:spPr>
          <a:xfrm>
            <a:off x="6278995" y="4491186"/>
            <a:ext cx="5814203" cy="655051"/>
          </a:xfrm>
          <a:prstGeom prst="rect">
            <a:avLst/>
          </a:prstGeom>
        </p:spPr>
        <p:txBody>
          <a:bodyPr vert="horz" wrap="square" lIns="0" tIns="45720" rIns="91440" bIns="45720" rtlCol="0" anchor="t">
            <a:spAutoFit/>
          </a:bodyPr>
          <a:lstStyle>
            <a:defPPr>
              <a:defRPr lang="sr-Latn-RS"/>
            </a:defPPr>
            <a:lvl1pPr marL="324000" indent="-324000" algn="l" defTabSz="914400" rtl="0" eaLnBrk="1" latinLnBrk="0" hangingPunct="1">
              <a:lnSpc>
                <a:spcPct val="90000"/>
              </a:lnSpc>
              <a:spcBef>
                <a:spcPts val="1000"/>
              </a:spcBef>
              <a:buClr>
                <a:schemeClr val="tx2"/>
              </a:buClr>
              <a:buFont typeface="+mj-lt"/>
              <a:buAutoNum type="arabicPeriod"/>
              <a:defRPr sz="2000" kern="1200">
                <a:solidFill>
                  <a:schemeClr val="tx1"/>
                </a:solidFill>
                <a:latin typeface="+mj-lt"/>
                <a:ea typeface="+mn-ea"/>
                <a:cs typeface="+mn-cs"/>
              </a:defRPr>
            </a:lvl1pPr>
            <a:lvl2pPr marL="624600" indent="-228600" algn="l" defTabSz="914400" rtl="0" eaLnBrk="1" latinLnBrk="0" hangingPunct="1">
              <a:lnSpc>
                <a:spcPct val="90000"/>
              </a:lnSpc>
              <a:spcBef>
                <a:spcPts val="500"/>
              </a:spcBef>
              <a:buClr>
                <a:schemeClr val="tx2"/>
              </a:buClr>
              <a:buFont typeface="+mj-lt"/>
              <a:buAutoNum type="arabicPeriod"/>
              <a:defRPr sz="1200" kern="1200">
                <a:solidFill>
                  <a:schemeClr val="tx1"/>
                </a:solidFill>
                <a:latin typeface="+mj-lt"/>
                <a:ea typeface="+mn-ea"/>
                <a:cs typeface="+mn-cs"/>
              </a:defRPr>
            </a:lvl2pPr>
            <a:lvl3pPr marL="804600" indent="-228600" algn="l" defTabSz="914400" rtl="0" eaLnBrk="1" latinLnBrk="0" hangingPunct="1">
              <a:lnSpc>
                <a:spcPct val="90000"/>
              </a:lnSpc>
              <a:spcBef>
                <a:spcPts val="500"/>
              </a:spcBef>
              <a:buClr>
                <a:schemeClr val="tx2"/>
              </a:buClr>
              <a:buFont typeface="+mj-lt"/>
              <a:buAutoNum type="arabicPeriod"/>
              <a:defRPr sz="1100" kern="1200">
                <a:solidFill>
                  <a:schemeClr val="tx1"/>
                </a:solidFill>
                <a:latin typeface="+mj-lt"/>
                <a:ea typeface="+mn-ea"/>
                <a:cs typeface="+mn-cs"/>
              </a:defRPr>
            </a:lvl3pPr>
            <a:lvl4pPr marL="984600" indent="-228600" algn="l" defTabSz="914400" rtl="0" eaLnBrk="1" latinLnBrk="0" hangingPunct="1">
              <a:lnSpc>
                <a:spcPct val="90000"/>
              </a:lnSpc>
              <a:spcBef>
                <a:spcPts val="500"/>
              </a:spcBef>
              <a:buClr>
                <a:schemeClr val="tx2"/>
              </a:buClr>
              <a:buFont typeface="+mj-lt"/>
              <a:buAutoNum type="arabicPeriod"/>
              <a:defRPr sz="1050" kern="1200">
                <a:solidFill>
                  <a:schemeClr val="tx1"/>
                </a:solidFill>
                <a:latin typeface="+mj-lt"/>
                <a:ea typeface="+mn-ea"/>
                <a:cs typeface="+mn-cs"/>
              </a:defRPr>
            </a:lvl4pPr>
            <a:lvl5pPr marL="1164600" indent="-228600" algn="l" defTabSz="914400" rtl="0" eaLnBrk="1" latinLnBrk="0" hangingPunct="1">
              <a:lnSpc>
                <a:spcPct val="90000"/>
              </a:lnSpc>
              <a:spcBef>
                <a:spcPts val="500"/>
              </a:spcBef>
              <a:buClr>
                <a:schemeClr val="tx2"/>
              </a:buClr>
              <a:buFont typeface="+mj-lt"/>
              <a:buAutoNum type="arabicPeriod"/>
              <a:defRPr sz="105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HR" sz="1400" b="1" dirty="0">
                <a:solidFill>
                  <a:schemeClr val="bg1"/>
                </a:solidFill>
                <a:latin typeface="+mn-lt"/>
              </a:rPr>
              <a:t>ODBIJENE LICENCE: </a:t>
            </a:r>
            <a:r>
              <a:rPr lang="hr-HR" sz="2400" b="1" dirty="0">
                <a:solidFill>
                  <a:srgbClr val="FF0000"/>
                </a:solidFill>
                <a:latin typeface="+mn-lt"/>
              </a:rPr>
              <a:t>8</a:t>
            </a:r>
          </a:p>
          <a:p>
            <a:pPr marL="300355" lvl="1" indent="0">
              <a:buFont typeface="+mj-lt"/>
              <a:buNone/>
            </a:pPr>
            <a:endParaRPr lang="hr-HR" dirty="0"/>
          </a:p>
        </p:txBody>
      </p:sp>
    </p:spTree>
    <p:extLst>
      <p:ext uri="{BB962C8B-B14F-4D97-AF65-F5344CB8AC3E}">
        <p14:creationId xmlns:p14="http://schemas.microsoft.com/office/powerpoint/2010/main" val="3854267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E5350-0B7D-DE33-03A2-92AE757030E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CAD6BCF-2A67-F8EA-DBE9-11E7BC878774}"/>
              </a:ext>
            </a:extLst>
          </p:cNvPr>
          <p:cNvSpPr>
            <a:spLocks noGrp="1"/>
          </p:cNvSpPr>
          <p:nvPr>
            <p:ph type="body" sz="quarter" idx="14"/>
          </p:nvPr>
        </p:nvSpPr>
        <p:spPr>
          <a:xfrm>
            <a:off x="820887" y="1241062"/>
            <a:ext cx="3815121" cy="381740"/>
          </a:xfrm>
        </p:spPr>
        <p:txBody>
          <a:bodyPr/>
          <a:lstStyle/>
          <a:p>
            <a:r>
              <a:rPr lang="hr-HR" sz="2000">
                <a:solidFill>
                  <a:schemeClr val="bg1"/>
                </a:solidFill>
              </a:rPr>
              <a:t>Aktivnost ‘FANTOMA’ </a:t>
            </a:r>
          </a:p>
          <a:p>
            <a:endParaRPr lang="hr-HR"/>
          </a:p>
        </p:txBody>
      </p:sp>
      <p:sp>
        <p:nvSpPr>
          <p:cNvPr id="4" name="Text Placeholder 3">
            <a:extLst>
              <a:ext uri="{FF2B5EF4-FFF2-40B4-BE49-F238E27FC236}">
                <a16:creationId xmlns:a16="http://schemas.microsoft.com/office/drawing/2014/main" id="{07BFA225-1C27-5427-F2A5-8468D67752CB}"/>
              </a:ext>
            </a:extLst>
          </p:cNvPr>
          <p:cNvSpPr>
            <a:spLocks noGrp="1"/>
          </p:cNvSpPr>
          <p:nvPr>
            <p:ph type="body" sz="quarter" idx="15"/>
          </p:nvPr>
        </p:nvSpPr>
        <p:spPr>
          <a:xfrm>
            <a:off x="820887" y="1863844"/>
            <a:ext cx="5706980" cy="1695849"/>
          </a:xfrm>
        </p:spPr>
        <p:txBody>
          <a:bodyPr/>
          <a:lstStyle/>
          <a:p>
            <a:pPr marL="285750" indent="-285750">
              <a:buFont typeface="Arial" panose="020B0604020202020204" pitchFamily="34" charset="0"/>
              <a:buChar char="•"/>
            </a:pPr>
            <a:r>
              <a:rPr lang="hr-HR" b="1" dirty="0">
                <a:solidFill>
                  <a:schemeClr val="bg1"/>
                </a:solidFill>
              </a:rPr>
              <a:t>KLUBOVI DOSTAVLJAJU DOKUMENTACIJU ZA KOJU VJERUJEMO DA JE RADILA ISTA OSOBA </a:t>
            </a:r>
          </a:p>
          <a:p>
            <a:pPr marL="285750" indent="-285750">
              <a:buFont typeface="Arial" panose="020B0604020202020204" pitchFamily="34" charset="0"/>
              <a:buChar char="•"/>
            </a:pPr>
            <a:r>
              <a:rPr lang="hr-HR" b="1" dirty="0">
                <a:solidFill>
                  <a:schemeClr val="bg1"/>
                </a:solidFill>
              </a:rPr>
              <a:t>PRIMJER: INFRASTRUKTURNI KRITERIJI – I.26 – 14 klubova dostavilo je isti dokument</a:t>
            </a:r>
          </a:p>
          <a:p>
            <a:pPr marL="285750" indent="-285750">
              <a:buFont typeface="Arial" panose="020B0604020202020204" pitchFamily="34" charset="0"/>
              <a:buChar char="•"/>
            </a:pPr>
            <a:endParaRPr lang="hr-HR" b="1" dirty="0">
              <a:solidFill>
                <a:schemeClr val="bg1"/>
              </a:solidFill>
            </a:endParaRPr>
          </a:p>
          <a:p>
            <a:pPr marL="0" indent="0">
              <a:buNone/>
            </a:pPr>
            <a:r>
              <a:rPr lang="hr-HR" sz="1800" dirty="0">
                <a:solidFill>
                  <a:schemeClr val="tx1"/>
                </a:solidFill>
              </a:rPr>
              <a:t>					</a:t>
            </a:r>
            <a:endParaRPr lang="hr-HR" sz="1800" b="1" dirty="0">
              <a:solidFill>
                <a:srgbClr val="FF0000"/>
              </a:solidFill>
            </a:endParaRPr>
          </a:p>
        </p:txBody>
      </p:sp>
      <p:sp>
        <p:nvSpPr>
          <p:cNvPr id="7" name="Text Placeholder 6">
            <a:extLst>
              <a:ext uri="{FF2B5EF4-FFF2-40B4-BE49-F238E27FC236}">
                <a16:creationId xmlns:a16="http://schemas.microsoft.com/office/drawing/2014/main" id="{59232E9E-7C72-D02F-2504-CCF8167D98E7}"/>
              </a:ext>
            </a:extLst>
          </p:cNvPr>
          <p:cNvSpPr>
            <a:spLocks noGrp="1"/>
          </p:cNvSpPr>
          <p:nvPr>
            <p:ph type="body" sz="quarter" idx="19"/>
          </p:nvPr>
        </p:nvSpPr>
        <p:spPr>
          <a:xfrm>
            <a:off x="838199" y="697101"/>
            <a:ext cx="4480560" cy="461665"/>
          </a:xfrm>
        </p:spPr>
        <p:txBody>
          <a:bodyPr/>
          <a:lstStyle/>
          <a:p>
            <a:r>
              <a:rPr lang="hr-HR">
                <a:solidFill>
                  <a:schemeClr val="bg1"/>
                </a:solidFill>
              </a:rPr>
              <a:t>UOČENI PROBLEMI</a:t>
            </a:r>
            <a:endParaRPr lang="hr-HR" sz="1600">
              <a:solidFill>
                <a:schemeClr val="bg1"/>
              </a:solidFill>
            </a:endParaRPr>
          </a:p>
        </p:txBody>
      </p:sp>
      <p:pic>
        <p:nvPicPr>
          <p:cNvPr id="2" name="Picture 2" descr="Watch The Shadow | Prime Video">
            <a:extLst>
              <a:ext uri="{FF2B5EF4-FFF2-40B4-BE49-F238E27FC236}">
                <a16:creationId xmlns:a16="http://schemas.microsoft.com/office/drawing/2014/main" id="{EC0A9235-C212-BD1D-4F0A-2BC36D1279E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354826" y="697101"/>
            <a:ext cx="4237703" cy="2383708"/>
          </a:xfrm>
          <a:prstGeom prst="rect">
            <a:avLst/>
          </a:prstGeom>
          <a:ln>
            <a:noFill/>
          </a:ln>
          <a:effectLst>
            <a:reflection blurRad="6350" stA="50000" endA="300" endPos="55500" dist="101600" dir="5400000" sy="-100000" algn="bl" rotWithShape="0"/>
            <a:softEdge rad="112500"/>
          </a:effectLst>
          <a:extLst>
            <a:ext uri="{909E8E84-426E-40DD-AFC4-6F175D3DCCD1}">
              <a14:hiddenFill xmlns:a14="http://schemas.microsoft.com/office/drawing/2010/main">
                <a:solidFill>
                  <a:srgbClr val="FFFFFF"/>
                </a:solidFill>
              </a14:hiddenFill>
            </a:ext>
          </a:extLst>
        </p:spPr>
      </p:pic>
      <p:pic>
        <p:nvPicPr>
          <p:cNvPr id="5" name="Slika 1">
            <a:extLst>
              <a:ext uri="{FF2B5EF4-FFF2-40B4-BE49-F238E27FC236}">
                <a16:creationId xmlns:a16="http://schemas.microsoft.com/office/drawing/2014/main" id="{1F02AD32-F20B-715F-C858-5BE23ABD881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029040" y="2977320"/>
            <a:ext cx="3120929" cy="187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3953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9CB19E8-E6B4-FDEC-896E-C10981FF7990}"/>
              </a:ext>
            </a:extLst>
          </p:cNvPr>
          <p:cNvSpPr>
            <a:spLocks noGrp="1"/>
          </p:cNvSpPr>
          <p:nvPr>
            <p:ph type="body" sz="quarter" idx="19"/>
          </p:nvPr>
        </p:nvSpPr>
        <p:spPr>
          <a:xfrm>
            <a:off x="842547" y="699525"/>
            <a:ext cx="4480560" cy="461665"/>
          </a:xfrm>
        </p:spPr>
        <p:txBody>
          <a:bodyPr/>
          <a:lstStyle/>
          <a:p>
            <a:r>
              <a:rPr lang="hr-HR">
                <a:solidFill>
                  <a:schemeClr val="bg1"/>
                </a:solidFill>
              </a:rPr>
              <a:t>KOMUNIKACIJA</a:t>
            </a:r>
          </a:p>
        </p:txBody>
      </p:sp>
      <p:sp>
        <p:nvSpPr>
          <p:cNvPr id="9" name="TextBox 8">
            <a:extLst>
              <a:ext uri="{FF2B5EF4-FFF2-40B4-BE49-F238E27FC236}">
                <a16:creationId xmlns:a16="http://schemas.microsoft.com/office/drawing/2014/main" id="{17779611-6938-1855-77A3-96F90E78B834}"/>
              </a:ext>
            </a:extLst>
          </p:cNvPr>
          <p:cNvSpPr txBox="1"/>
          <p:nvPr/>
        </p:nvSpPr>
        <p:spPr>
          <a:xfrm>
            <a:off x="751107" y="1449138"/>
            <a:ext cx="5823753" cy="3600986"/>
          </a:xfrm>
          <a:prstGeom prst="rect">
            <a:avLst/>
          </a:prstGeom>
          <a:noFill/>
        </p:spPr>
        <p:txBody>
          <a:bodyPr wrap="square">
            <a:spAutoFit/>
          </a:bodyPr>
          <a:lstStyle/>
          <a:p>
            <a:r>
              <a:rPr lang="hr-HR" b="1">
                <a:solidFill>
                  <a:schemeClr val="bg1"/>
                </a:solidFill>
              </a:rPr>
              <a:t>PITANJA?? – što je nejasno u postupku licenciranja?</a:t>
            </a:r>
          </a:p>
          <a:p>
            <a:pPr marL="0" indent="0">
              <a:buNone/>
            </a:pPr>
            <a:endParaRPr lang="hr-HR" sz="1800">
              <a:solidFill>
                <a:schemeClr val="bg1"/>
              </a:solidFill>
            </a:endParaRPr>
          </a:p>
          <a:p>
            <a:pPr marL="0" indent="0">
              <a:buNone/>
            </a:pPr>
            <a:r>
              <a:rPr lang="hr-HR">
                <a:solidFill>
                  <a:schemeClr val="bg1"/>
                </a:solidFill>
              </a:rPr>
              <a:t>E</a:t>
            </a:r>
            <a:r>
              <a:rPr lang="hr-HR" sz="1800">
                <a:solidFill>
                  <a:schemeClr val="bg1"/>
                </a:solidFill>
              </a:rPr>
              <a:t>-adresa:</a:t>
            </a:r>
          </a:p>
          <a:p>
            <a:pPr marL="0" indent="0">
              <a:buNone/>
            </a:pPr>
            <a:endParaRPr lang="hr-HR" sz="1800" b="1">
              <a:solidFill>
                <a:schemeClr val="bg1"/>
              </a:solidFill>
            </a:endParaRPr>
          </a:p>
          <a:p>
            <a:pPr marL="0" indent="0">
              <a:buNone/>
            </a:pPr>
            <a:r>
              <a:rPr lang="hr-HR" sz="1800">
                <a:solidFill>
                  <a:schemeClr val="bg1"/>
                </a:solidFill>
              </a:rPr>
              <a:t>Molimo da sve upite u svezi Pravilnika o licenciranju i financijskoj održivosti klubova HNS i njegove primjene te sustava licenciranja općenito, šaljete </a:t>
            </a:r>
            <a:r>
              <a:rPr lang="hr-HR" sz="1800" b="1">
                <a:solidFill>
                  <a:schemeClr val="bg1"/>
                </a:solidFill>
              </a:rPr>
              <a:t>isključivo e-poštom </a:t>
            </a:r>
            <a:r>
              <a:rPr lang="hr-HR" sz="1800">
                <a:solidFill>
                  <a:schemeClr val="bg1"/>
                </a:solidFill>
              </a:rPr>
              <a:t>na</a:t>
            </a:r>
            <a:r>
              <a:rPr lang="hr-HR" sz="1800" b="1">
                <a:solidFill>
                  <a:schemeClr val="bg1"/>
                </a:solidFill>
              </a:rPr>
              <a:t> </a:t>
            </a:r>
            <a:r>
              <a:rPr lang="hr-HR" sz="1800">
                <a:solidFill>
                  <a:schemeClr val="bg1"/>
                </a:solidFill>
              </a:rPr>
              <a:t>adresu:</a:t>
            </a:r>
          </a:p>
          <a:p>
            <a:pPr marL="0" indent="0" algn="ctr">
              <a:buNone/>
            </a:pPr>
            <a:endParaRPr lang="hr-HR" sz="2400" b="1">
              <a:solidFill>
                <a:srgbClr val="FFC20E"/>
              </a:solidFill>
              <a:hlinkClick r:id="rId2">
                <a:extLst>
                  <a:ext uri="{A12FA001-AC4F-418D-AE19-62706E023703}">
                    <ahyp:hlinkClr xmlns:ahyp="http://schemas.microsoft.com/office/drawing/2018/hyperlinkcolor" val="tx"/>
                  </a:ext>
                </a:extLst>
              </a:hlinkClick>
            </a:endParaRPr>
          </a:p>
          <a:p>
            <a:pPr marL="0" indent="0" algn="ctr">
              <a:buNone/>
            </a:pPr>
            <a:r>
              <a:rPr lang="hr-HR" sz="2400" b="1" err="1">
                <a:solidFill>
                  <a:schemeClr val="bg1"/>
                </a:solidFill>
                <a:hlinkClick r:id="rId2">
                  <a:extLst>
                    <a:ext uri="{A12FA001-AC4F-418D-AE19-62706E023703}">
                      <ahyp:hlinkClr xmlns:ahyp="http://schemas.microsoft.com/office/drawing/2018/hyperlinkcolor" val="tx"/>
                    </a:ext>
                  </a:extLst>
                </a:hlinkClick>
              </a:rPr>
              <a:t>licenciranje@hns.family</a:t>
            </a:r>
            <a:endParaRPr lang="hr-HR" sz="2400" b="1">
              <a:solidFill>
                <a:schemeClr val="bg1"/>
              </a:solidFill>
            </a:endParaRPr>
          </a:p>
          <a:p>
            <a:pPr marL="0" indent="0" algn="ctr">
              <a:buNone/>
            </a:pPr>
            <a:r>
              <a:rPr lang="hr-HR" sz="1800" b="1"/>
              <a:t> </a:t>
            </a:r>
          </a:p>
          <a:p>
            <a:pPr marL="0" indent="0">
              <a:buNone/>
            </a:pPr>
            <a:endParaRPr lang="en-GB"/>
          </a:p>
        </p:txBody>
      </p:sp>
      <p:pic>
        <p:nvPicPr>
          <p:cNvPr id="2" name="Picture 4" descr="Question Mark Icon - ClipArt Best - Cliparts.co">
            <a:extLst>
              <a:ext uri="{FF2B5EF4-FFF2-40B4-BE49-F238E27FC236}">
                <a16:creationId xmlns:a16="http://schemas.microsoft.com/office/drawing/2014/main" id="{573BE2CF-26B8-BCAA-99A7-48BF2071B1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4565" y="1449138"/>
            <a:ext cx="3096599" cy="3395256"/>
          </a:xfrm>
          <a:prstGeom prst="rect">
            <a:avLst/>
          </a:prstGeom>
          <a:noFill/>
          <a:ln>
            <a:solidFill>
              <a:schemeClr val="accent1"/>
            </a:solidFill>
          </a:ln>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865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980309-B936-B5A4-5B2D-41732D491D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4980" y="2755624"/>
            <a:ext cx="1082040" cy="1346752"/>
          </a:xfrm>
          <a:prstGeom prst="rect">
            <a:avLst/>
          </a:prstGeom>
        </p:spPr>
      </p:pic>
      <p:sp>
        <p:nvSpPr>
          <p:cNvPr id="4" name="TextBox 3">
            <a:extLst>
              <a:ext uri="{FF2B5EF4-FFF2-40B4-BE49-F238E27FC236}">
                <a16:creationId xmlns:a16="http://schemas.microsoft.com/office/drawing/2014/main" id="{D1324C7A-DACE-A587-AD9B-3C723C09F08B}"/>
              </a:ext>
            </a:extLst>
          </p:cNvPr>
          <p:cNvSpPr txBox="1"/>
          <p:nvPr/>
        </p:nvSpPr>
        <p:spPr>
          <a:xfrm>
            <a:off x="3680460" y="4404360"/>
            <a:ext cx="4831080" cy="422405"/>
          </a:xfrm>
          <a:prstGeom prst="rect">
            <a:avLst/>
          </a:prstGeom>
          <a:noFill/>
        </p:spPr>
        <p:txBody>
          <a:bodyPr wrap="square" lIns="0" tIns="72000" rIns="0" bIns="72000" rtlCol="0">
            <a:spAutoFit/>
          </a:bodyPr>
          <a:lstStyle/>
          <a:p>
            <a:pPr algn="ctr"/>
            <a:r>
              <a:rPr lang="hr-HR">
                <a:solidFill>
                  <a:schemeClr val="bg1"/>
                </a:solidFill>
                <a:latin typeface="+mj-lt"/>
              </a:rPr>
              <a:t>Hvala na pažnji</a:t>
            </a:r>
          </a:p>
        </p:txBody>
      </p:sp>
    </p:spTree>
    <p:extLst>
      <p:ext uri="{BB962C8B-B14F-4D97-AF65-F5344CB8AC3E}">
        <p14:creationId xmlns:p14="http://schemas.microsoft.com/office/powerpoint/2010/main" val="2201682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C1E757F-51FB-F217-8E94-14BD23C0FE9D}"/>
              </a:ext>
            </a:extLst>
          </p:cNvPr>
          <p:cNvSpPr>
            <a:spLocks noGrp="1"/>
          </p:cNvSpPr>
          <p:nvPr>
            <p:ph type="body" sz="quarter" idx="19"/>
          </p:nvPr>
        </p:nvSpPr>
        <p:spPr>
          <a:xfrm>
            <a:off x="832104" y="742179"/>
            <a:ext cx="7799832" cy="470898"/>
          </a:xfrm>
        </p:spPr>
        <p:txBody>
          <a:bodyPr/>
          <a:lstStyle/>
          <a:p>
            <a:r>
              <a:rPr lang="hr-HR" dirty="0">
                <a:solidFill>
                  <a:schemeClr val="bg1"/>
                </a:solidFill>
              </a:rPr>
              <a:t>ODJEL ZA LICENCIRANJE KLUBOVA</a:t>
            </a:r>
          </a:p>
        </p:txBody>
      </p:sp>
      <p:pic>
        <p:nvPicPr>
          <p:cNvPr id="3" name="Picture 2" descr="A diagram of different colored squares&#10;&#10;AI-generated content may be incorrect.">
            <a:extLst>
              <a:ext uri="{FF2B5EF4-FFF2-40B4-BE49-F238E27FC236}">
                <a16:creationId xmlns:a16="http://schemas.microsoft.com/office/drawing/2014/main" id="{1B70CF9E-27CF-31B3-DB2B-DDE68AAD38B2}"/>
              </a:ext>
            </a:extLst>
          </p:cNvPr>
          <p:cNvPicPr>
            <a:picLocks noChangeAspect="1"/>
          </p:cNvPicPr>
          <p:nvPr/>
        </p:nvPicPr>
        <p:blipFill>
          <a:blip r:embed="rId2"/>
          <a:stretch>
            <a:fillRect/>
          </a:stretch>
        </p:blipFill>
        <p:spPr>
          <a:xfrm>
            <a:off x="1223552" y="1307592"/>
            <a:ext cx="9996749" cy="3624099"/>
          </a:xfrm>
          <a:prstGeom prst="rect">
            <a:avLst/>
          </a:prstGeom>
        </p:spPr>
      </p:pic>
    </p:spTree>
    <p:extLst>
      <p:ext uri="{BB962C8B-B14F-4D97-AF65-F5344CB8AC3E}">
        <p14:creationId xmlns:p14="http://schemas.microsoft.com/office/powerpoint/2010/main" val="2584147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1AC2D8-4419-5777-BFA2-4AFF81023A73}"/>
              </a:ext>
            </a:extLst>
          </p:cNvPr>
          <p:cNvSpPr>
            <a:spLocks noGrp="1"/>
          </p:cNvSpPr>
          <p:nvPr>
            <p:ph type="body" sz="quarter" idx="19"/>
          </p:nvPr>
        </p:nvSpPr>
        <p:spPr>
          <a:xfrm>
            <a:off x="837564" y="626213"/>
            <a:ext cx="6915785" cy="461665"/>
          </a:xfrm>
        </p:spPr>
        <p:txBody>
          <a:bodyPr/>
          <a:lstStyle/>
          <a:p>
            <a:r>
              <a:rPr lang="hr-HR">
                <a:solidFill>
                  <a:schemeClr val="bg1"/>
                </a:solidFill>
              </a:rPr>
              <a:t>TIJELA ZA LICENCIRANJE</a:t>
            </a:r>
          </a:p>
        </p:txBody>
      </p:sp>
      <p:sp>
        <p:nvSpPr>
          <p:cNvPr id="5" name="TextBox 4">
            <a:extLst>
              <a:ext uri="{FF2B5EF4-FFF2-40B4-BE49-F238E27FC236}">
                <a16:creationId xmlns:a16="http://schemas.microsoft.com/office/drawing/2014/main" id="{45FBFFAB-CBE0-E9AC-310A-031277BC79FA}"/>
              </a:ext>
            </a:extLst>
          </p:cNvPr>
          <p:cNvSpPr txBox="1"/>
          <p:nvPr/>
        </p:nvSpPr>
        <p:spPr>
          <a:xfrm>
            <a:off x="1659958" y="1745672"/>
            <a:ext cx="4242079" cy="1600438"/>
          </a:xfrm>
          <a:prstGeom prst="rect">
            <a:avLst/>
          </a:prstGeom>
          <a:solidFill>
            <a:schemeClr val="accent6">
              <a:lumMod val="40000"/>
              <a:lumOff val="60000"/>
            </a:schemeClr>
          </a:solidFill>
        </p:spPr>
        <p:txBody>
          <a:bodyPr wrap="square" rtlCol="0">
            <a:spAutoFit/>
          </a:bodyPr>
          <a:lstStyle/>
          <a:p>
            <a:r>
              <a:rPr lang="hr-HR" sz="1400" b="1"/>
              <a:t>KOMISIJA ZA LICENCIRANJE – 1. stupanj</a:t>
            </a:r>
            <a:endParaRPr lang="hr-HR" sz="1400"/>
          </a:p>
          <a:p>
            <a:pPr lvl="0"/>
            <a:endParaRPr lang="hr-HR" sz="1400" b="1"/>
          </a:p>
          <a:p>
            <a:pPr lvl="0"/>
            <a:r>
              <a:rPr lang="hr-HR" sz="1400" b="1"/>
              <a:t>Ivan KOŠUTIĆ</a:t>
            </a:r>
            <a:r>
              <a:rPr lang="hr-HR" sz="1400"/>
              <a:t> – predsjednik</a:t>
            </a:r>
          </a:p>
          <a:p>
            <a:pPr lvl="0"/>
            <a:r>
              <a:rPr lang="hr-HR" sz="1400" b="1"/>
              <a:t>Ivan MARKOVIĆ</a:t>
            </a:r>
            <a:r>
              <a:rPr lang="hr-HR" sz="1400"/>
              <a:t> – dopredsjednik</a:t>
            </a:r>
          </a:p>
          <a:p>
            <a:pPr lvl="0"/>
            <a:r>
              <a:rPr lang="hr-HR" sz="1400" b="1"/>
              <a:t>Ružica BAJRIĆ</a:t>
            </a:r>
            <a:r>
              <a:rPr lang="hr-HR" sz="1400"/>
              <a:t> – član</a:t>
            </a:r>
          </a:p>
          <a:p>
            <a:pPr lvl="0"/>
            <a:r>
              <a:rPr lang="hr-HR" sz="1400" b="1"/>
              <a:t>Miroslav MARKOVIĆ</a:t>
            </a:r>
            <a:r>
              <a:rPr lang="hr-HR" sz="1400"/>
              <a:t> – član</a:t>
            </a:r>
          </a:p>
          <a:p>
            <a:pPr lvl="0"/>
            <a:r>
              <a:rPr lang="hr-HR" sz="1400" b="1"/>
              <a:t>Igor MEZNARIĆ </a:t>
            </a:r>
            <a:r>
              <a:rPr lang="hr-HR" sz="1400"/>
              <a:t>– član</a:t>
            </a:r>
          </a:p>
        </p:txBody>
      </p:sp>
      <p:sp>
        <p:nvSpPr>
          <p:cNvPr id="6" name="TextBox 5">
            <a:extLst>
              <a:ext uri="{FF2B5EF4-FFF2-40B4-BE49-F238E27FC236}">
                <a16:creationId xmlns:a16="http://schemas.microsoft.com/office/drawing/2014/main" id="{4DD8D424-1E3B-1063-B97F-6A57142EEE1D}"/>
              </a:ext>
            </a:extLst>
          </p:cNvPr>
          <p:cNvSpPr txBox="1"/>
          <p:nvPr/>
        </p:nvSpPr>
        <p:spPr>
          <a:xfrm>
            <a:off x="6289964" y="1745673"/>
            <a:ext cx="3989500" cy="1815882"/>
          </a:xfrm>
          <a:prstGeom prst="rect">
            <a:avLst/>
          </a:prstGeom>
          <a:solidFill>
            <a:schemeClr val="accent3">
              <a:lumMod val="40000"/>
              <a:lumOff val="60000"/>
            </a:schemeClr>
          </a:solidFill>
        </p:spPr>
        <p:txBody>
          <a:bodyPr wrap="square" rtlCol="0">
            <a:spAutoFit/>
          </a:bodyPr>
          <a:lstStyle/>
          <a:p>
            <a:r>
              <a:rPr lang="hr-HR" sz="1400" b="1" dirty="0"/>
              <a:t>ŽALBENO TIJELO ZA LICENCIRANJE – 2. stupanj</a:t>
            </a:r>
          </a:p>
          <a:p>
            <a:endParaRPr lang="hr-HR" sz="1400" dirty="0"/>
          </a:p>
          <a:p>
            <a:pPr lvl="0"/>
            <a:r>
              <a:rPr lang="hr-HR" sz="1400" b="1" dirty="0"/>
              <a:t>Tomislav GNJIDIĆ</a:t>
            </a:r>
            <a:r>
              <a:rPr lang="hr-HR" sz="1400" dirty="0"/>
              <a:t> – predsjednik</a:t>
            </a:r>
          </a:p>
          <a:p>
            <a:pPr lvl="0"/>
            <a:r>
              <a:rPr lang="hr-HR" sz="1400" b="1" dirty="0"/>
              <a:t>Boris KUBLA</a:t>
            </a:r>
            <a:r>
              <a:rPr lang="hr-HR" sz="1400" dirty="0"/>
              <a:t> – dopredsjednik</a:t>
            </a:r>
          </a:p>
          <a:p>
            <a:pPr lvl="0"/>
            <a:r>
              <a:rPr lang="hr-HR" sz="1400" b="1" dirty="0"/>
              <a:t>Zdravko KRIZMANIĆ</a:t>
            </a:r>
            <a:r>
              <a:rPr lang="hr-HR" sz="1400" dirty="0"/>
              <a:t> – član</a:t>
            </a:r>
          </a:p>
          <a:p>
            <a:pPr lvl="0"/>
            <a:r>
              <a:rPr lang="hr-HR" sz="1400" b="1" dirty="0"/>
              <a:t>Adrijan ČADA</a:t>
            </a:r>
            <a:r>
              <a:rPr lang="hr-HR" sz="1400" dirty="0"/>
              <a:t> – član</a:t>
            </a:r>
          </a:p>
          <a:p>
            <a:pPr lvl="0"/>
            <a:r>
              <a:rPr lang="hr-HR" sz="1400" b="1" dirty="0"/>
              <a:t>Ivana MATOVINA </a:t>
            </a:r>
            <a:r>
              <a:rPr lang="hr-HR" sz="1400" dirty="0"/>
              <a:t>- član</a:t>
            </a:r>
          </a:p>
        </p:txBody>
      </p:sp>
    </p:spTree>
    <p:extLst>
      <p:ext uri="{BB962C8B-B14F-4D97-AF65-F5344CB8AC3E}">
        <p14:creationId xmlns:p14="http://schemas.microsoft.com/office/powerpoint/2010/main" val="2961809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E58EF9-8EC5-486C-AD0F-FF28EB4AE870}"/>
              </a:ext>
            </a:extLst>
          </p:cNvPr>
          <p:cNvSpPr>
            <a:spLocks noGrp="1"/>
          </p:cNvSpPr>
          <p:nvPr>
            <p:ph type="body" sz="quarter" idx="14"/>
          </p:nvPr>
        </p:nvSpPr>
        <p:spPr>
          <a:xfrm>
            <a:off x="849754" y="1104894"/>
            <a:ext cx="4479925" cy="312738"/>
          </a:xfrm>
        </p:spPr>
        <p:txBody>
          <a:bodyPr/>
          <a:lstStyle/>
          <a:p>
            <a:r>
              <a:rPr lang="hr-HR" sz="1400" dirty="0">
                <a:solidFill>
                  <a:schemeClr val="bg1"/>
                </a:solidFill>
                <a:latin typeface="+mn-lt"/>
              </a:rPr>
              <a:t>21.10.2025. Godišnji audit SGS: </a:t>
            </a:r>
          </a:p>
          <a:p>
            <a:endParaRPr lang="hr-HR" dirty="0"/>
          </a:p>
        </p:txBody>
      </p:sp>
      <p:sp>
        <p:nvSpPr>
          <p:cNvPr id="7" name="Text Placeholder 6">
            <a:extLst>
              <a:ext uri="{FF2B5EF4-FFF2-40B4-BE49-F238E27FC236}">
                <a16:creationId xmlns:a16="http://schemas.microsoft.com/office/drawing/2014/main" id="{FD7487FF-94AD-F026-8462-BA6294AB32E7}"/>
              </a:ext>
            </a:extLst>
          </p:cNvPr>
          <p:cNvSpPr>
            <a:spLocks noGrp="1"/>
          </p:cNvSpPr>
          <p:nvPr>
            <p:ph type="body" sz="quarter" idx="19"/>
          </p:nvPr>
        </p:nvSpPr>
        <p:spPr>
          <a:xfrm>
            <a:off x="838200" y="589629"/>
            <a:ext cx="9302496" cy="535083"/>
          </a:xfrm>
        </p:spPr>
        <p:txBody>
          <a:bodyPr/>
          <a:lstStyle/>
          <a:p>
            <a:r>
              <a:rPr lang="hr-HR" dirty="0">
                <a:solidFill>
                  <a:schemeClr val="bg1"/>
                </a:solidFill>
              </a:rPr>
              <a:t>STANDARD KVALITETE LICENCIRANJA KLUBOVA</a:t>
            </a:r>
          </a:p>
        </p:txBody>
      </p:sp>
      <p:sp>
        <p:nvSpPr>
          <p:cNvPr id="8" name="TextBox 7">
            <a:extLst>
              <a:ext uri="{FF2B5EF4-FFF2-40B4-BE49-F238E27FC236}">
                <a16:creationId xmlns:a16="http://schemas.microsoft.com/office/drawing/2014/main" id="{E698F1EF-D137-CFF1-6E2C-DF7BD5A79A26}"/>
              </a:ext>
            </a:extLst>
          </p:cNvPr>
          <p:cNvSpPr txBox="1"/>
          <p:nvPr/>
        </p:nvSpPr>
        <p:spPr>
          <a:xfrm>
            <a:off x="768006" y="2388394"/>
            <a:ext cx="4643422" cy="2308324"/>
          </a:xfrm>
          <a:prstGeom prst="rect">
            <a:avLst/>
          </a:prstGeom>
          <a:noFill/>
        </p:spPr>
        <p:txBody>
          <a:bodyPr wrap="square" rtlCol="0">
            <a:spAutoFit/>
          </a:bodyPr>
          <a:lstStyle/>
          <a:p>
            <a:endParaRPr lang="hr-HR">
              <a:highlight>
                <a:srgbClr val="FFFF00"/>
              </a:highlight>
            </a:endParaRPr>
          </a:p>
          <a:p>
            <a:r>
              <a:rPr lang="hr-HR">
                <a:solidFill>
                  <a:schemeClr val="bg1"/>
                </a:solidFill>
              </a:rPr>
              <a:t>Zaključak: </a:t>
            </a:r>
          </a:p>
          <a:p>
            <a:endParaRPr lang="hr-HR" b="0" i="0">
              <a:solidFill>
                <a:srgbClr val="000000"/>
              </a:solidFill>
              <a:effectLst/>
            </a:endParaRPr>
          </a:p>
          <a:p>
            <a:pPr algn="ctr"/>
            <a:r>
              <a:rPr lang="hr-HR" b="0" i="1">
                <a:solidFill>
                  <a:schemeClr val="bg1"/>
                </a:solidFill>
                <a:effectLst/>
              </a:rPr>
              <a:t>„</a:t>
            </a:r>
            <a:r>
              <a:rPr lang="en-US" i="1">
                <a:solidFill>
                  <a:schemeClr val="bg1"/>
                </a:solidFill>
              </a:rPr>
              <a:t>Excellent data analysis in place and used as reference for many other purposes</a:t>
            </a:r>
            <a:r>
              <a:rPr lang="hr-HR" b="0" i="1">
                <a:solidFill>
                  <a:schemeClr val="bg1"/>
                </a:solidFill>
                <a:effectLst/>
              </a:rPr>
              <a:t>”</a:t>
            </a:r>
            <a:endParaRPr lang="hr-HR" i="1">
              <a:solidFill>
                <a:schemeClr val="bg1"/>
              </a:solidFill>
            </a:endParaRPr>
          </a:p>
          <a:p>
            <a:pPr algn="ctr"/>
            <a:endParaRPr lang="hr-HR" i="1">
              <a:solidFill>
                <a:schemeClr val="bg1"/>
              </a:solidFill>
            </a:endParaRPr>
          </a:p>
          <a:p>
            <a:pPr algn="ctr"/>
            <a:r>
              <a:rPr lang="hr-HR" i="1">
                <a:solidFill>
                  <a:schemeClr val="bg1"/>
                </a:solidFill>
              </a:rPr>
              <a:t>„Izvrsna analiza podataka postavljena da služi kao referenca za mnoge druge svrhe”</a:t>
            </a:r>
          </a:p>
        </p:txBody>
      </p:sp>
      <p:pic>
        <p:nvPicPr>
          <p:cNvPr id="6" name="Picture 5">
            <a:extLst>
              <a:ext uri="{FF2B5EF4-FFF2-40B4-BE49-F238E27FC236}">
                <a16:creationId xmlns:a16="http://schemas.microsoft.com/office/drawing/2014/main" id="{0E0BAD8E-9F11-E823-61CD-557AD69CFFDD}"/>
              </a:ext>
            </a:extLst>
          </p:cNvPr>
          <p:cNvPicPr>
            <a:picLocks noChangeAspect="1"/>
          </p:cNvPicPr>
          <p:nvPr/>
        </p:nvPicPr>
        <p:blipFill>
          <a:blip r:embed="rId2"/>
          <a:stretch>
            <a:fillRect/>
          </a:stretch>
        </p:blipFill>
        <p:spPr>
          <a:xfrm>
            <a:off x="5632747" y="2388394"/>
            <a:ext cx="1624874" cy="2295457"/>
          </a:xfrm>
          <a:prstGeom prst="rect">
            <a:avLst/>
          </a:prstGeom>
        </p:spPr>
      </p:pic>
      <p:pic>
        <p:nvPicPr>
          <p:cNvPr id="5" name="Picture 4" descr="A close-up of a paper&#10;&#10;AI-generated content may be incorrect.">
            <a:extLst>
              <a:ext uri="{FF2B5EF4-FFF2-40B4-BE49-F238E27FC236}">
                <a16:creationId xmlns:a16="http://schemas.microsoft.com/office/drawing/2014/main" id="{0A4DFEFC-0620-82B0-F568-26735F7AF4AB}"/>
              </a:ext>
            </a:extLst>
          </p:cNvPr>
          <p:cNvPicPr>
            <a:picLocks noChangeAspect="1"/>
          </p:cNvPicPr>
          <p:nvPr/>
        </p:nvPicPr>
        <p:blipFill>
          <a:blip r:embed="rId3"/>
          <a:stretch>
            <a:fillRect/>
          </a:stretch>
        </p:blipFill>
        <p:spPr>
          <a:xfrm>
            <a:off x="7732281" y="1710553"/>
            <a:ext cx="2088375" cy="2947487"/>
          </a:xfrm>
          <a:prstGeom prst="rect">
            <a:avLst/>
          </a:prstGeom>
        </p:spPr>
      </p:pic>
    </p:spTree>
    <p:extLst>
      <p:ext uri="{BB962C8B-B14F-4D97-AF65-F5344CB8AC3E}">
        <p14:creationId xmlns:p14="http://schemas.microsoft.com/office/powerpoint/2010/main" val="2773901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4058858-BFA2-BFC6-97EA-228E187702FB}"/>
              </a:ext>
            </a:extLst>
          </p:cNvPr>
          <p:cNvPicPr>
            <a:picLocks noChangeAspect="1"/>
          </p:cNvPicPr>
          <p:nvPr/>
        </p:nvPicPr>
        <p:blipFill>
          <a:blip r:embed="rId2"/>
          <a:stretch>
            <a:fillRect/>
          </a:stretch>
        </p:blipFill>
        <p:spPr>
          <a:xfrm>
            <a:off x="9505038" y="2677810"/>
            <a:ext cx="1408587" cy="1989909"/>
          </a:xfrm>
          <a:prstGeom prst="rect">
            <a:avLst/>
          </a:prstGeom>
        </p:spPr>
      </p:pic>
      <p:pic>
        <p:nvPicPr>
          <p:cNvPr id="6" name="Picture 5">
            <a:extLst>
              <a:ext uri="{FF2B5EF4-FFF2-40B4-BE49-F238E27FC236}">
                <a16:creationId xmlns:a16="http://schemas.microsoft.com/office/drawing/2014/main" id="{077B7AA5-BBAB-82AF-49AC-3051C13C2328}"/>
              </a:ext>
            </a:extLst>
          </p:cNvPr>
          <p:cNvPicPr>
            <a:picLocks noChangeAspect="1"/>
          </p:cNvPicPr>
          <p:nvPr/>
        </p:nvPicPr>
        <p:blipFill>
          <a:blip r:embed="rId3"/>
          <a:stretch>
            <a:fillRect/>
          </a:stretch>
        </p:blipFill>
        <p:spPr>
          <a:xfrm>
            <a:off x="692331" y="2677810"/>
            <a:ext cx="3218109" cy="2223561"/>
          </a:xfrm>
          <a:prstGeom prst="rect">
            <a:avLst/>
          </a:prstGeom>
        </p:spPr>
      </p:pic>
      <p:pic>
        <p:nvPicPr>
          <p:cNvPr id="7" name="Picture 6">
            <a:extLst>
              <a:ext uri="{FF2B5EF4-FFF2-40B4-BE49-F238E27FC236}">
                <a16:creationId xmlns:a16="http://schemas.microsoft.com/office/drawing/2014/main" id="{5C874402-19DE-71DB-A200-02BBC6C87E3C}"/>
              </a:ext>
            </a:extLst>
          </p:cNvPr>
          <p:cNvPicPr>
            <a:picLocks noChangeAspect="1"/>
          </p:cNvPicPr>
          <p:nvPr/>
        </p:nvPicPr>
        <p:blipFill>
          <a:blip r:embed="rId4"/>
          <a:stretch>
            <a:fillRect/>
          </a:stretch>
        </p:blipFill>
        <p:spPr>
          <a:xfrm>
            <a:off x="8187056" y="3165507"/>
            <a:ext cx="1408687" cy="1989909"/>
          </a:xfrm>
          <a:prstGeom prst="rect">
            <a:avLst/>
          </a:prstGeom>
        </p:spPr>
      </p:pic>
      <p:pic>
        <p:nvPicPr>
          <p:cNvPr id="15" name="Picture 14">
            <a:extLst>
              <a:ext uri="{FF2B5EF4-FFF2-40B4-BE49-F238E27FC236}">
                <a16:creationId xmlns:a16="http://schemas.microsoft.com/office/drawing/2014/main" id="{3CA9E17A-38C4-CC0E-FB0B-B5A55C9C6AD3}"/>
              </a:ext>
            </a:extLst>
          </p:cNvPr>
          <p:cNvPicPr>
            <a:picLocks noChangeAspect="1"/>
          </p:cNvPicPr>
          <p:nvPr/>
        </p:nvPicPr>
        <p:blipFill>
          <a:blip r:embed="rId5"/>
          <a:stretch>
            <a:fillRect/>
          </a:stretch>
        </p:blipFill>
        <p:spPr>
          <a:xfrm>
            <a:off x="6986512" y="2677810"/>
            <a:ext cx="1407990" cy="1993359"/>
          </a:xfrm>
          <a:prstGeom prst="rect">
            <a:avLst/>
          </a:prstGeom>
        </p:spPr>
      </p:pic>
      <p:pic>
        <p:nvPicPr>
          <p:cNvPr id="10" name="Slika 9">
            <a:extLst>
              <a:ext uri="{FF2B5EF4-FFF2-40B4-BE49-F238E27FC236}">
                <a16:creationId xmlns:a16="http://schemas.microsoft.com/office/drawing/2014/main" id="{ED5FEABC-84B7-3C83-F787-C11B20E3FEAB}"/>
              </a:ext>
            </a:extLst>
          </p:cNvPr>
          <p:cNvPicPr>
            <a:picLocks noChangeAspect="1"/>
          </p:cNvPicPr>
          <p:nvPr/>
        </p:nvPicPr>
        <p:blipFill>
          <a:blip r:embed="rId6"/>
          <a:stretch>
            <a:fillRect/>
          </a:stretch>
        </p:blipFill>
        <p:spPr>
          <a:xfrm>
            <a:off x="5693221" y="3140575"/>
            <a:ext cx="1437774" cy="1965303"/>
          </a:xfrm>
          <a:prstGeom prst="rect">
            <a:avLst/>
          </a:prstGeom>
          <a:ln>
            <a:solidFill>
              <a:schemeClr val="tx1"/>
            </a:solidFill>
          </a:ln>
        </p:spPr>
      </p:pic>
      <p:pic>
        <p:nvPicPr>
          <p:cNvPr id="17" name="Picture 16">
            <a:extLst>
              <a:ext uri="{FF2B5EF4-FFF2-40B4-BE49-F238E27FC236}">
                <a16:creationId xmlns:a16="http://schemas.microsoft.com/office/drawing/2014/main" id="{7B718E60-908C-BF1F-0257-FC6119FADF21}"/>
              </a:ext>
            </a:extLst>
          </p:cNvPr>
          <p:cNvPicPr>
            <a:picLocks noChangeAspect="1"/>
          </p:cNvPicPr>
          <p:nvPr/>
        </p:nvPicPr>
        <p:blipFill>
          <a:blip r:embed="rId7"/>
          <a:stretch>
            <a:fillRect/>
          </a:stretch>
        </p:blipFill>
        <p:spPr>
          <a:xfrm>
            <a:off x="4396818" y="2677810"/>
            <a:ext cx="1479158" cy="2077314"/>
          </a:xfrm>
          <a:prstGeom prst="rect">
            <a:avLst/>
          </a:prstGeom>
        </p:spPr>
      </p:pic>
      <p:sp>
        <p:nvSpPr>
          <p:cNvPr id="9" name="Text Placeholder 8">
            <a:extLst>
              <a:ext uri="{FF2B5EF4-FFF2-40B4-BE49-F238E27FC236}">
                <a16:creationId xmlns:a16="http://schemas.microsoft.com/office/drawing/2014/main" id="{344F3D60-5FBB-A11D-E08A-4FBE4A8BEB35}"/>
              </a:ext>
            </a:extLst>
          </p:cNvPr>
          <p:cNvSpPr>
            <a:spLocks noGrp="1"/>
          </p:cNvSpPr>
          <p:nvPr>
            <p:ph type="body" sz="quarter" idx="14"/>
          </p:nvPr>
        </p:nvSpPr>
        <p:spPr>
          <a:xfrm>
            <a:off x="828583" y="1493776"/>
            <a:ext cx="10756037" cy="1049713"/>
          </a:xfrm>
        </p:spPr>
        <p:txBody>
          <a:bodyPr/>
          <a:lstStyle/>
          <a:p>
            <a:r>
              <a:rPr lang="hr-HR" sz="1400" b="1" dirty="0">
                <a:solidFill>
                  <a:schemeClr val="bg1"/>
                </a:solidFill>
              </a:rPr>
              <a:t>Pravna osnova za izmjene i dopune: </a:t>
            </a:r>
          </a:p>
          <a:p>
            <a:pPr marL="0" indent="0">
              <a:buNone/>
            </a:pPr>
            <a:r>
              <a:rPr lang="hr-HR" sz="1400" b="1" dirty="0">
                <a:solidFill>
                  <a:schemeClr val="bg1"/>
                </a:solidFill>
              </a:rPr>
              <a:t>   - UEFA Pravilnik o licenciranju i financijskoj održivosti  klubova i  (izdanje rujan, 2025.) </a:t>
            </a:r>
          </a:p>
          <a:p>
            <a:pPr marL="0" indent="0">
              <a:buNone/>
            </a:pPr>
            <a:r>
              <a:rPr lang="hr-HR" sz="1400" b="1" dirty="0">
                <a:solidFill>
                  <a:schemeClr val="bg1"/>
                </a:solidFill>
              </a:rPr>
              <a:t>   - UEFA Pravilnik o stadionskoj infrastrukturi (izdanje lipanj, 2025.)</a:t>
            </a:r>
          </a:p>
          <a:p>
            <a:pPr marL="0" indent="0">
              <a:buNone/>
            </a:pPr>
            <a:r>
              <a:rPr lang="hr-HR" sz="1400" b="1" dirty="0"/>
              <a:t>   </a:t>
            </a:r>
            <a:endParaRPr lang="hr-HR" dirty="0"/>
          </a:p>
        </p:txBody>
      </p:sp>
      <p:sp>
        <p:nvSpPr>
          <p:cNvPr id="13" name="Text Placeholder 12">
            <a:extLst>
              <a:ext uri="{FF2B5EF4-FFF2-40B4-BE49-F238E27FC236}">
                <a16:creationId xmlns:a16="http://schemas.microsoft.com/office/drawing/2014/main" id="{7643C688-D8BF-43EA-F7EE-B0BBF53917A7}"/>
              </a:ext>
            </a:extLst>
          </p:cNvPr>
          <p:cNvSpPr>
            <a:spLocks noGrp="1"/>
          </p:cNvSpPr>
          <p:nvPr>
            <p:ph type="body" sz="quarter" idx="19"/>
          </p:nvPr>
        </p:nvSpPr>
        <p:spPr>
          <a:xfrm>
            <a:off x="828583" y="614931"/>
            <a:ext cx="10551850" cy="846001"/>
          </a:xfrm>
        </p:spPr>
        <p:txBody>
          <a:bodyPr/>
          <a:lstStyle/>
          <a:p>
            <a:r>
              <a:rPr lang="hr-HR" dirty="0">
                <a:solidFill>
                  <a:schemeClr val="bg1"/>
                </a:solidFill>
              </a:rPr>
              <a:t>PRAVILNIK O LICENCIRANJU I FINACIJSKOJ ODRŽIVOSTI KLUBOVA HNS – </a:t>
            </a:r>
            <a:r>
              <a:rPr lang="hr-HR" sz="2000" dirty="0">
                <a:solidFill>
                  <a:schemeClr val="bg1"/>
                </a:solidFill>
                <a:latin typeface="+mn-lt"/>
              </a:rPr>
              <a:t>studeni 2025.  (</a:t>
            </a:r>
            <a:r>
              <a:rPr lang="pl-PL" sz="1400" dirty="0">
                <a:solidFill>
                  <a:schemeClr val="bg1"/>
                </a:solidFill>
                <a:latin typeface="+mn-lt"/>
                <a:hlinkClick r:id="rId8">
                  <a:extLst>
                    <a:ext uri="{A12FA001-AC4F-418D-AE19-62706E023703}">
                      <ahyp:hlinkClr xmlns:ahyp="http://schemas.microsoft.com/office/drawing/2018/hyperlinkcolor" val="tx"/>
                    </a:ext>
                  </a:extLst>
                </a:hlinkClick>
              </a:rPr>
              <a:t>Glasnik br. 50 od 10.12.2025. </a:t>
            </a:r>
            <a:r>
              <a:rPr lang="hr-HR" sz="1400" dirty="0">
                <a:solidFill>
                  <a:schemeClr val="bg1"/>
                </a:solidFill>
                <a:latin typeface="+mn-lt"/>
              </a:rPr>
              <a:t>)</a:t>
            </a:r>
            <a:endParaRPr lang="hr-HR" sz="1400" dirty="0">
              <a:solidFill>
                <a:schemeClr val="bg1"/>
              </a:solidFill>
            </a:endParaRPr>
          </a:p>
        </p:txBody>
      </p:sp>
      <p:sp>
        <p:nvSpPr>
          <p:cNvPr id="2" name="Pravokutnik 1">
            <a:extLst>
              <a:ext uri="{FF2B5EF4-FFF2-40B4-BE49-F238E27FC236}">
                <a16:creationId xmlns:a16="http://schemas.microsoft.com/office/drawing/2014/main" id="{C6E5C89A-8E13-BF7A-FB68-6F92A8F24B79}"/>
              </a:ext>
            </a:extLst>
          </p:cNvPr>
          <p:cNvSpPr/>
          <p:nvPr/>
        </p:nvSpPr>
        <p:spPr>
          <a:xfrm>
            <a:off x="3141799" y="2707604"/>
            <a:ext cx="725041" cy="338554"/>
          </a:xfrm>
          <a:prstGeom prst="rect">
            <a:avLst/>
          </a:prstGeom>
          <a:noFill/>
        </p:spPr>
        <p:txBody>
          <a:bodyPr wrap="square" lIns="91440" tIns="45720" rIns="91440" bIns="45720">
            <a:spAutoFit/>
          </a:bodyPr>
          <a:lstStyle/>
          <a:p>
            <a:pPr algn="ctr"/>
            <a:r>
              <a:rPr lang="hr-HR" sz="1600" b="0" cap="none" spc="0" dirty="0">
                <a:ln w="0"/>
                <a:solidFill>
                  <a:srgbClr val="FF0000"/>
                </a:solidFill>
                <a:effectLst>
                  <a:outerShdw blurRad="38100" dist="19050" dir="2700000" algn="tl" rotWithShape="0">
                    <a:schemeClr val="dk1">
                      <a:alpha val="40000"/>
                    </a:schemeClr>
                  </a:outerShdw>
                </a:effectLst>
              </a:rPr>
              <a:t>2025</a:t>
            </a:r>
          </a:p>
        </p:txBody>
      </p:sp>
      <p:sp>
        <p:nvSpPr>
          <p:cNvPr id="3" name="Pravokutnik 2">
            <a:extLst>
              <a:ext uri="{FF2B5EF4-FFF2-40B4-BE49-F238E27FC236}">
                <a16:creationId xmlns:a16="http://schemas.microsoft.com/office/drawing/2014/main" id="{369C7827-2BB3-5252-A884-A9F8321955C7}"/>
              </a:ext>
            </a:extLst>
          </p:cNvPr>
          <p:cNvSpPr/>
          <p:nvPr/>
        </p:nvSpPr>
        <p:spPr>
          <a:xfrm>
            <a:off x="5425360" y="2732920"/>
            <a:ext cx="775481" cy="338554"/>
          </a:xfrm>
          <a:prstGeom prst="rect">
            <a:avLst/>
          </a:prstGeom>
          <a:noFill/>
        </p:spPr>
        <p:txBody>
          <a:bodyPr wrap="square" lIns="91440" tIns="45720" rIns="91440" bIns="45720">
            <a:spAutoFit/>
          </a:bodyPr>
          <a:lstStyle/>
          <a:p>
            <a:pPr algn="ctr"/>
            <a:r>
              <a:rPr lang="hr-HR" sz="1600" b="0" cap="none" spc="0" dirty="0">
                <a:ln w="0"/>
                <a:solidFill>
                  <a:srgbClr val="FF0000"/>
                </a:solidFill>
                <a:effectLst>
                  <a:outerShdw blurRad="38100" dist="19050" dir="2700000" algn="tl" rotWithShape="0">
                    <a:schemeClr val="dk1">
                      <a:alpha val="40000"/>
                    </a:schemeClr>
                  </a:outerShdw>
                </a:effectLst>
              </a:rPr>
              <a:t>2025</a:t>
            </a:r>
          </a:p>
        </p:txBody>
      </p:sp>
      <p:sp>
        <p:nvSpPr>
          <p:cNvPr id="4" name="Pravokutnik 3">
            <a:extLst>
              <a:ext uri="{FF2B5EF4-FFF2-40B4-BE49-F238E27FC236}">
                <a16:creationId xmlns:a16="http://schemas.microsoft.com/office/drawing/2014/main" id="{ABA8F77B-0B9D-F703-4E97-7C5EA4F9388C}"/>
              </a:ext>
            </a:extLst>
          </p:cNvPr>
          <p:cNvSpPr/>
          <p:nvPr/>
        </p:nvSpPr>
        <p:spPr>
          <a:xfrm>
            <a:off x="6580114" y="3259723"/>
            <a:ext cx="809144" cy="338554"/>
          </a:xfrm>
          <a:prstGeom prst="rect">
            <a:avLst/>
          </a:prstGeom>
          <a:noFill/>
        </p:spPr>
        <p:txBody>
          <a:bodyPr wrap="square" lIns="91440" tIns="45720" rIns="91440" bIns="45720">
            <a:spAutoFit/>
          </a:bodyPr>
          <a:lstStyle/>
          <a:p>
            <a:pPr algn="ctr"/>
            <a:r>
              <a:rPr lang="hr-HR" sz="1600" b="0" cap="none" spc="0" dirty="0">
                <a:ln w="0"/>
                <a:solidFill>
                  <a:srgbClr val="FF0000"/>
                </a:solidFill>
                <a:effectLst>
                  <a:outerShdw blurRad="38100" dist="19050" dir="2700000" algn="tl" rotWithShape="0">
                    <a:schemeClr val="dk1">
                      <a:alpha val="40000"/>
                    </a:schemeClr>
                  </a:outerShdw>
                </a:effectLst>
              </a:rPr>
              <a:t>2024</a:t>
            </a:r>
          </a:p>
        </p:txBody>
      </p:sp>
      <p:sp>
        <p:nvSpPr>
          <p:cNvPr id="11" name="Pravokutnik 10">
            <a:extLst>
              <a:ext uri="{FF2B5EF4-FFF2-40B4-BE49-F238E27FC236}">
                <a16:creationId xmlns:a16="http://schemas.microsoft.com/office/drawing/2014/main" id="{3EDD5B61-2A68-D149-FCA4-8C31C6AF8D50}"/>
              </a:ext>
            </a:extLst>
          </p:cNvPr>
          <p:cNvSpPr/>
          <p:nvPr/>
        </p:nvSpPr>
        <p:spPr>
          <a:xfrm>
            <a:off x="7605077" y="2846139"/>
            <a:ext cx="822321" cy="338554"/>
          </a:xfrm>
          <a:prstGeom prst="rect">
            <a:avLst/>
          </a:prstGeom>
          <a:noFill/>
        </p:spPr>
        <p:txBody>
          <a:bodyPr wrap="square" lIns="91440" tIns="45720" rIns="91440" bIns="45720">
            <a:spAutoFit/>
          </a:bodyPr>
          <a:lstStyle/>
          <a:p>
            <a:pPr algn="ctr"/>
            <a:r>
              <a:rPr lang="hr-HR" sz="1600" b="0" cap="none" spc="0" dirty="0">
                <a:ln w="0"/>
                <a:solidFill>
                  <a:srgbClr val="FF0000"/>
                </a:solidFill>
                <a:effectLst>
                  <a:outerShdw blurRad="38100" dist="19050" dir="2700000" algn="tl" rotWithShape="0">
                    <a:schemeClr val="dk1">
                      <a:alpha val="40000"/>
                    </a:schemeClr>
                  </a:outerShdw>
                </a:effectLst>
              </a:rPr>
              <a:t>2025</a:t>
            </a:r>
          </a:p>
        </p:txBody>
      </p:sp>
      <p:sp>
        <p:nvSpPr>
          <p:cNvPr id="18" name="Pravokutnik 10">
            <a:extLst>
              <a:ext uri="{FF2B5EF4-FFF2-40B4-BE49-F238E27FC236}">
                <a16:creationId xmlns:a16="http://schemas.microsoft.com/office/drawing/2014/main" id="{AFE89C05-7A9F-7DB6-169B-1949CB276700}"/>
              </a:ext>
            </a:extLst>
          </p:cNvPr>
          <p:cNvSpPr/>
          <p:nvPr/>
        </p:nvSpPr>
        <p:spPr>
          <a:xfrm>
            <a:off x="10393541" y="2846139"/>
            <a:ext cx="926482" cy="338554"/>
          </a:xfrm>
          <a:prstGeom prst="rect">
            <a:avLst/>
          </a:prstGeom>
          <a:noFill/>
        </p:spPr>
        <p:txBody>
          <a:bodyPr wrap="square" lIns="91440" tIns="45720" rIns="91440" bIns="45720">
            <a:spAutoFit/>
          </a:bodyPr>
          <a:lstStyle/>
          <a:p>
            <a:pPr algn="ctr"/>
            <a:r>
              <a:rPr lang="hr-HR" sz="1600" b="0" cap="none" spc="0" dirty="0">
                <a:ln w="0"/>
                <a:solidFill>
                  <a:srgbClr val="FF0000"/>
                </a:solidFill>
                <a:effectLst>
                  <a:outerShdw blurRad="38100" dist="19050" dir="2700000" algn="tl" rotWithShape="0">
                    <a:schemeClr val="dk1">
                      <a:alpha val="40000"/>
                    </a:schemeClr>
                  </a:outerShdw>
                </a:effectLst>
              </a:rPr>
              <a:t>2025</a:t>
            </a:r>
          </a:p>
        </p:txBody>
      </p:sp>
      <p:sp>
        <p:nvSpPr>
          <p:cNvPr id="22" name="Pravokutnik 10">
            <a:extLst>
              <a:ext uri="{FF2B5EF4-FFF2-40B4-BE49-F238E27FC236}">
                <a16:creationId xmlns:a16="http://schemas.microsoft.com/office/drawing/2014/main" id="{464B9F14-B91C-9CE1-2802-2C7FABB1FA0A}"/>
              </a:ext>
            </a:extLst>
          </p:cNvPr>
          <p:cNvSpPr/>
          <p:nvPr/>
        </p:nvSpPr>
        <p:spPr>
          <a:xfrm>
            <a:off x="8913776" y="3262032"/>
            <a:ext cx="988491" cy="338554"/>
          </a:xfrm>
          <a:prstGeom prst="rect">
            <a:avLst/>
          </a:prstGeom>
          <a:noFill/>
        </p:spPr>
        <p:txBody>
          <a:bodyPr wrap="square" lIns="91440" tIns="45720" rIns="91440" bIns="45720">
            <a:spAutoFit/>
          </a:bodyPr>
          <a:lstStyle/>
          <a:p>
            <a:pPr algn="ctr"/>
            <a:r>
              <a:rPr lang="hr-HR" sz="1600" b="0" cap="none" spc="0" dirty="0">
                <a:ln w="0"/>
                <a:solidFill>
                  <a:srgbClr val="FF0000"/>
                </a:solidFill>
                <a:effectLst>
                  <a:outerShdw blurRad="38100" dist="19050" dir="2700000" algn="tl" rotWithShape="0">
                    <a:schemeClr val="dk1">
                      <a:alpha val="40000"/>
                    </a:schemeClr>
                  </a:outerShdw>
                </a:effectLst>
              </a:rPr>
              <a:t>2025</a:t>
            </a:r>
          </a:p>
        </p:txBody>
      </p:sp>
    </p:spTree>
    <p:extLst>
      <p:ext uri="{BB962C8B-B14F-4D97-AF65-F5344CB8AC3E}">
        <p14:creationId xmlns:p14="http://schemas.microsoft.com/office/powerpoint/2010/main" val="1963311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4FD02-340F-513C-169A-BA2FBF51C4C0}"/>
            </a:ext>
          </a:extLst>
        </p:cNvPr>
        <p:cNvGrpSpPr/>
        <p:nvPr/>
      </p:nvGrpSpPr>
      <p:grpSpPr>
        <a:xfrm>
          <a:off x="0" y="0"/>
          <a:ext cx="0" cy="0"/>
          <a:chOff x="0" y="0"/>
          <a:chExt cx="0" cy="0"/>
        </a:xfrm>
      </p:grpSpPr>
      <p:pic>
        <p:nvPicPr>
          <p:cNvPr id="23" name="Slika 22">
            <a:extLst>
              <a:ext uri="{FF2B5EF4-FFF2-40B4-BE49-F238E27FC236}">
                <a16:creationId xmlns:a16="http://schemas.microsoft.com/office/drawing/2014/main" id="{3CD5E65B-28E9-C163-5F58-BD98A14DCD12}"/>
              </a:ext>
            </a:extLst>
          </p:cNvPr>
          <p:cNvPicPr>
            <a:picLocks noChangeAspect="1"/>
          </p:cNvPicPr>
          <p:nvPr/>
        </p:nvPicPr>
        <p:blipFill>
          <a:blip r:embed="rId2"/>
          <a:stretch>
            <a:fillRect/>
          </a:stretch>
        </p:blipFill>
        <p:spPr>
          <a:xfrm>
            <a:off x="9494461" y="3267551"/>
            <a:ext cx="1699643" cy="2398597"/>
          </a:xfrm>
          <a:prstGeom prst="rect">
            <a:avLst/>
          </a:prstGeom>
          <a:ln>
            <a:solidFill>
              <a:schemeClr val="tx1"/>
            </a:solidFill>
          </a:ln>
        </p:spPr>
      </p:pic>
      <p:pic>
        <p:nvPicPr>
          <p:cNvPr id="11" name="Slika 10">
            <a:extLst>
              <a:ext uri="{FF2B5EF4-FFF2-40B4-BE49-F238E27FC236}">
                <a16:creationId xmlns:a16="http://schemas.microsoft.com/office/drawing/2014/main" id="{AFD7F5DA-D2D7-3324-A70F-54F82308CA5C}"/>
              </a:ext>
            </a:extLst>
          </p:cNvPr>
          <p:cNvPicPr>
            <a:picLocks noChangeAspect="1"/>
          </p:cNvPicPr>
          <p:nvPr/>
        </p:nvPicPr>
        <p:blipFill>
          <a:blip r:embed="rId3"/>
          <a:stretch>
            <a:fillRect/>
          </a:stretch>
        </p:blipFill>
        <p:spPr>
          <a:xfrm>
            <a:off x="8152732" y="2405946"/>
            <a:ext cx="1684674" cy="2400661"/>
          </a:xfrm>
          <a:prstGeom prst="rect">
            <a:avLst/>
          </a:prstGeom>
          <a:ln>
            <a:solidFill>
              <a:schemeClr val="tx1"/>
            </a:solidFill>
          </a:ln>
        </p:spPr>
      </p:pic>
      <p:pic>
        <p:nvPicPr>
          <p:cNvPr id="21" name="Slika 20">
            <a:extLst>
              <a:ext uri="{FF2B5EF4-FFF2-40B4-BE49-F238E27FC236}">
                <a16:creationId xmlns:a16="http://schemas.microsoft.com/office/drawing/2014/main" id="{9D39E995-EECC-1390-5A4F-E98BC9B545B7}"/>
              </a:ext>
            </a:extLst>
          </p:cNvPr>
          <p:cNvPicPr>
            <a:picLocks noChangeAspect="1"/>
          </p:cNvPicPr>
          <p:nvPr/>
        </p:nvPicPr>
        <p:blipFill>
          <a:blip r:embed="rId4"/>
          <a:stretch>
            <a:fillRect/>
          </a:stretch>
        </p:blipFill>
        <p:spPr>
          <a:xfrm>
            <a:off x="6670368" y="3275003"/>
            <a:ext cx="1699643" cy="2391145"/>
          </a:xfrm>
          <a:prstGeom prst="rect">
            <a:avLst/>
          </a:prstGeom>
          <a:ln>
            <a:solidFill>
              <a:schemeClr val="tx1"/>
            </a:solidFill>
          </a:ln>
        </p:spPr>
      </p:pic>
      <p:sp>
        <p:nvSpPr>
          <p:cNvPr id="9" name="Text Placeholder 8">
            <a:extLst>
              <a:ext uri="{FF2B5EF4-FFF2-40B4-BE49-F238E27FC236}">
                <a16:creationId xmlns:a16="http://schemas.microsoft.com/office/drawing/2014/main" id="{D632BBC0-259F-4FFE-1E51-77C26FFA23C5}"/>
              </a:ext>
            </a:extLst>
          </p:cNvPr>
          <p:cNvSpPr>
            <a:spLocks noGrp="1"/>
          </p:cNvSpPr>
          <p:nvPr>
            <p:ph type="body" sz="quarter" idx="14"/>
          </p:nvPr>
        </p:nvSpPr>
        <p:spPr>
          <a:xfrm>
            <a:off x="781012" y="1605849"/>
            <a:ext cx="10756037" cy="1340528"/>
          </a:xfrm>
        </p:spPr>
        <p:txBody>
          <a:bodyPr/>
          <a:lstStyle/>
          <a:p>
            <a:r>
              <a:rPr lang="hr-HR" sz="1400" b="1">
                <a:solidFill>
                  <a:schemeClr val="bg1"/>
                </a:solidFill>
              </a:rPr>
              <a:t>Pravna osnova za izmjene i dopune: </a:t>
            </a:r>
          </a:p>
          <a:p>
            <a:pPr marL="0" indent="0">
              <a:buNone/>
            </a:pPr>
            <a:r>
              <a:rPr lang="hr-HR" sz="1400" b="1">
                <a:solidFill>
                  <a:schemeClr val="bg1"/>
                </a:solidFill>
              </a:rPr>
              <a:t>   - Propisi Saveza, Zakon o sportu RH (</a:t>
            </a:r>
            <a:r>
              <a:rPr lang="hr-HR" sz="1400">
                <a:solidFill>
                  <a:schemeClr val="bg1"/>
                </a:solidFill>
              </a:rPr>
              <a:t>1</a:t>
            </a:r>
            <a:r>
              <a:rPr lang="hr-HR" sz="1400" b="1">
                <a:solidFill>
                  <a:schemeClr val="bg1"/>
                </a:solidFill>
              </a:rPr>
              <a:t>.1.2023.), drugi relevantni zakoni RH</a:t>
            </a:r>
          </a:p>
          <a:p>
            <a:endParaRPr lang="hr-HR"/>
          </a:p>
        </p:txBody>
      </p:sp>
      <p:sp>
        <p:nvSpPr>
          <p:cNvPr id="13" name="Text Placeholder 12">
            <a:extLst>
              <a:ext uri="{FF2B5EF4-FFF2-40B4-BE49-F238E27FC236}">
                <a16:creationId xmlns:a16="http://schemas.microsoft.com/office/drawing/2014/main" id="{656F38EF-D8F1-59DC-77CC-6E79CF22E46A}"/>
              </a:ext>
            </a:extLst>
          </p:cNvPr>
          <p:cNvSpPr>
            <a:spLocks noGrp="1"/>
          </p:cNvSpPr>
          <p:nvPr>
            <p:ph type="body" sz="quarter" idx="19"/>
          </p:nvPr>
        </p:nvSpPr>
        <p:spPr>
          <a:xfrm>
            <a:off x="820075" y="610239"/>
            <a:ext cx="10551850" cy="846001"/>
          </a:xfrm>
        </p:spPr>
        <p:txBody>
          <a:bodyPr/>
          <a:lstStyle/>
          <a:p>
            <a:r>
              <a:rPr lang="hr-HR" dirty="0">
                <a:solidFill>
                  <a:schemeClr val="bg1"/>
                </a:solidFill>
              </a:rPr>
              <a:t>PRAVILNIK O LICENCIRANJU I FINACIJSKOJ ODRŽIVOSTI KLUBOVA HNS – </a:t>
            </a:r>
            <a:r>
              <a:rPr lang="hr-HR" sz="2000" dirty="0">
                <a:solidFill>
                  <a:schemeClr val="bg1"/>
                </a:solidFill>
                <a:latin typeface="+mn-lt"/>
              </a:rPr>
              <a:t>studeni 2025.  (</a:t>
            </a:r>
            <a:r>
              <a:rPr lang="pl-PL" sz="1400" dirty="0">
                <a:solidFill>
                  <a:schemeClr val="bg1"/>
                </a:solidFill>
                <a:latin typeface="+mn-lt"/>
                <a:hlinkClick r:id="rId5">
                  <a:extLst>
                    <a:ext uri="{A12FA001-AC4F-418D-AE19-62706E023703}">
                      <ahyp:hlinkClr xmlns:ahyp="http://schemas.microsoft.com/office/drawing/2018/hyperlinkcolor" val="tx"/>
                    </a:ext>
                  </a:extLst>
                </a:hlinkClick>
              </a:rPr>
              <a:t>Glasnik br. 50 od 10.12.2025. </a:t>
            </a:r>
            <a:r>
              <a:rPr lang="hr-HR" sz="1600" dirty="0">
                <a:solidFill>
                  <a:schemeClr val="bg1"/>
                </a:solidFill>
                <a:latin typeface="+mn-lt"/>
              </a:rPr>
              <a:t>)</a:t>
            </a:r>
          </a:p>
        </p:txBody>
      </p:sp>
      <p:pic>
        <p:nvPicPr>
          <p:cNvPr id="19" name="Picture 18" descr="A screenshot of a computer&#10;&#10;Description automatically generated">
            <a:extLst>
              <a:ext uri="{FF2B5EF4-FFF2-40B4-BE49-F238E27FC236}">
                <a16:creationId xmlns:a16="http://schemas.microsoft.com/office/drawing/2014/main" id="{27A1E441-3C66-8D79-B590-40048C341EA3}"/>
              </a:ext>
            </a:extLst>
          </p:cNvPr>
          <p:cNvPicPr>
            <a:picLocks noChangeAspect="1"/>
          </p:cNvPicPr>
          <p:nvPr/>
        </p:nvPicPr>
        <p:blipFill rotWithShape="1">
          <a:blip r:embed="rId6"/>
          <a:srcRect l="55158" t="16928" r="6614" b="24294"/>
          <a:stretch/>
        </p:blipFill>
        <p:spPr bwMode="auto">
          <a:xfrm>
            <a:off x="820075" y="2405947"/>
            <a:ext cx="3481126" cy="1505677"/>
          </a:xfrm>
          <a:prstGeom prst="rect">
            <a:avLst/>
          </a:prstGeom>
          <a:ln>
            <a:solidFill>
              <a:schemeClr val="tx1"/>
            </a:solidFill>
          </a:ln>
          <a:extLst>
            <a:ext uri="{53640926-AAD7-44D8-BBD7-CCE9431645EC}">
              <a14:shadowObscured xmlns:a14="http://schemas.microsoft.com/office/drawing/2010/main"/>
            </a:ext>
          </a:extLst>
        </p:spPr>
      </p:pic>
      <p:pic>
        <p:nvPicPr>
          <p:cNvPr id="7" name="Slika 6">
            <a:extLst>
              <a:ext uri="{FF2B5EF4-FFF2-40B4-BE49-F238E27FC236}">
                <a16:creationId xmlns:a16="http://schemas.microsoft.com/office/drawing/2014/main" id="{8B1E1BBF-1179-3185-9F49-75D909DCACFF}"/>
              </a:ext>
            </a:extLst>
          </p:cNvPr>
          <p:cNvPicPr>
            <a:picLocks noChangeAspect="1"/>
          </p:cNvPicPr>
          <p:nvPr/>
        </p:nvPicPr>
        <p:blipFill>
          <a:blip r:embed="rId7"/>
          <a:stretch>
            <a:fillRect/>
          </a:stretch>
        </p:blipFill>
        <p:spPr>
          <a:xfrm>
            <a:off x="5033028" y="2405947"/>
            <a:ext cx="1844783" cy="2400661"/>
          </a:xfrm>
          <a:prstGeom prst="rect">
            <a:avLst/>
          </a:prstGeom>
          <a:ln>
            <a:solidFill>
              <a:schemeClr val="tx1"/>
            </a:solidFill>
          </a:ln>
        </p:spPr>
      </p:pic>
      <p:pic>
        <p:nvPicPr>
          <p:cNvPr id="3" name="Slika 2">
            <a:extLst>
              <a:ext uri="{FF2B5EF4-FFF2-40B4-BE49-F238E27FC236}">
                <a16:creationId xmlns:a16="http://schemas.microsoft.com/office/drawing/2014/main" id="{AF02BB8A-99FD-2F11-407B-D178DEB4DE0D}"/>
              </a:ext>
            </a:extLst>
          </p:cNvPr>
          <p:cNvPicPr>
            <a:picLocks noChangeAspect="1"/>
          </p:cNvPicPr>
          <p:nvPr/>
        </p:nvPicPr>
        <p:blipFill>
          <a:blip r:embed="rId8"/>
          <a:stretch>
            <a:fillRect/>
          </a:stretch>
        </p:blipFill>
        <p:spPr>
          <a:xfrm>
            <a:off x="817852" y="4013196"/>
            <a:ext cx="3481126" cy="1603794"/>
          </a:xfrm>
          <a:prstGeom prst="rect">
            <a:avLst/>
          </a:prstGeom>
          <a:ln>
            <a:solidFill>
              <a:schemeClr val="tx1"/>
            </a:solidFill>
          </a:ln>
        </p:spPr>
      </p:pic>
      <p:sp>
        <p:nvSpPr>
          <p:cNvPr id="4" name="Pravokutnik 3">
            <a:extLst>
              <a:ext uri="{FF2B5EF4-FFF2-40B4-BE49-F238E27FC236}">
                <a16:creationId xmlns:a16="http://schemas.microsoft.com/office/drawing/2014/main" id="{1D676E90-AD98-D821-4CA6-3E4189AC85FE}"/>
              </a:ext>
            </a:extLst>
          </p:cNvPr>
          <p:cNvSpPr/>
          <p:nvPr/>
        </p:nvSpPr>
        <p:spPr>
          <a:xfrm>
            <a:off x="3333385" y="4013196"/>
            <a:ext cx="1185095" cy="338554"/>
          </a:xfrm>
          <a:prstGeom prst="rect">
            <a:avLst/>
          </a:prstGeom>
          <a:noFill/>
        </p:spPr>
        <p:txBody>
          <a:bodyPr wrap="square" lIns="91440" tIns="45720" rIns="91440" bIns="45720">
            <a:spAutoFit/>
          </a:bodyPr>
          <a:lstStyle/>
          <a:p>
            <a:pPr algn="ctr"/>
            <a:r>
              <a:rPr lang="hr-HR" sz="1600" b="0" cap="none" spc="0" dirty="0">
                <a:ln w="0"/>
                <a:solidFill>
                  <a:srgbClr val="FF0000"/>
                </a:solidFill>
                <a:effectLst>
                  <a:outerShdw blurRad="38100" dist="19050" dir="2700000" algn="tl" rotWithShape="0">
                    <a:schemeClr val="dk1">
                      <a:alpha val="40000"/>
                    </a:schemeClr>
                  </a:outerShdw>
                </a:effectLst>
              </a:rPr>
              <a:t>2024</a:t>
            </a:r>
          </a:p>
        </p:txBody>
      </p:sp>
      <p:sp>
        <p:nvSpPr>
          <p:cNvPr id="6" name="TekstniOkvir 5">
            <a:extLst>
              <a:ext uri="{FF2B5EF4-FFF2-40B4-BE49-F238E27FC236}">
                <a16:creationId xmlns:a16="http://schemas.microsoft.com/office/drawing/2014/main" id="{8CED0772-9D5A-D800-FE87-2ADEC6E3406C}"/>
              </a:ext>
            </a:extLst>
          </p:cNvPr>
          <p:cNvSpPr txBox="1"/>
          <p:nvPr/>
        </p:nvSpPr>
        <p:spPr>
          <a:xfrm>
            <a:off x="6159030" y="2331689"/>
            <a:ext cx="728079" cy="369332"/>
          </a:xfrm>
          <a:prstGeom prst="rect">
            <a:avLst/>
          </a:prstGeom>
          <a:noFill/>
        </p:spPr>
        <p:txBody>
          <a:bodyPr wrap="square">
            <a:spAutoFit/>
          </a:bodyPr>
          <a:lstStyle/>
          <a:p>
            <a:r>
              <a:rPr lang="hr-HR" sz="1800" b="0" cap="none" spc="0" dirty="0">
                <a:ln w="0"/>
                <a:solidFill>
                  <a:srgbClr val="FF0000"/>
                </a:solidFill>
                <a:effectLst>
                  <a:outerShdw blurRad="38100" dist="19050" dir="2700000" algn="tl" rotWithShape="0">
                    <a:schemeClr val="dk1">
                      <a:alpha val="40000"/>
                    </a:schemeClr>
                  </a:outerShdw>
                </a:effectLst>
              </a:rPr>
              <a:t>2024</a:t>
            </a:r>
            <a:endParaRPr lang="hr-HR" dirty="0"/>
          </a:p>
        </p:txBody>
      </p:sp>
      <p:sp>
        <p:nvSpPr>
          <p:cNvPr id="10" name="TekstniOkvir 9">
            <a:extLst>
              <a:ext uri="{FF2B5EF4-FFF2-40B4-BE49-F238E27FC236}">
                <a16:creationId xmlns:a16="http://schemas.microsoft.com/office/drawing/2014/main" id="{D35EEAE2-CD01-27C1-274D-839A0ADDADA5}"/>
              </a:ext>
            </a:extLst>
          </p:cNvPr>
          <p:cNvSpPr txBox="1"/>
          <p:nvPr/>
        </p:nvSpPr>
        <p:spPr>
          <a:xfrm>
            <a:off x="9155562" y="2324238"/>
            <a:ext cx="792897" cy="369332"/>
          </a:xfrm>
          <a:prstGeom prst="rect">
            <a:avLst/>
          </a:prstGeom>
          <a:noFill/>
        </p:spPr>
        <p:txBody>
          <a:bodyPr wrap="square">
            <a:spAutoFit/>
          </a:bodyPr>
          <a:lstStyle/>
          <a:p>
            <a:r>
              <a:rPr lang="hr-HR" sz="1800" b="0" cap="none" spc="0" dirty="0">
                <a:ln w="0"/>
                <a:solidFill>
                  <a:srgbClr val="FF0000"/>
                </a:solidFill>
                <a:effectLst>
                  <a:outerShdw blurRad="38100" dist="19050" dir="2700000" algn="tl" rotWithShape="0">
                    <a:schemeClr val="dk1">
                      <a:alpha val="40000"/>
                    </a:schemeClr>
                  </a:outerShdw>
                </a:effectLst>
              </a:rPr>
              <a:t>2024</a:t>
            </a:r>
            <a:endParaRPr lang="hr-HR" dirty="0"/>
          </a:p>
        </p:txBody>
      </p:sp>
      <p:sp>
        <p:nvSpPr>
          <p:cNvPr id="14" name="TekstniOkvir 13">
            <a:extLst>
              <a:ext uri="{FF2B5EF4-FFF2-40B4-BE49-F238E27FC236}">
                <a16:creationId xmlns:a16="http://schemas.microsoft.com/office/drawing/2014/main" id="{08D9D9C1-E85E-851C-DDC7-F7FA4AC67841}"/>
              </a:ext>
            </a:extLst>
          </p:cNvPr>
          <p:cNvSpPr txBox="1"/>
          <p:nvPr/>
        </p:nvSpPr>
        <p:spPr>
          <a:xfrm>
            <a:off x="10510576" y="3157703"/>
            <a:ext cx="1026473" cy="369332"/>
          </a:xfrm>
          <a:prstGeom prst="rect">
            <a:avLst/>
          </a:prstGeom>
          <a:noFill/>
        </p:spPr>
        <p:txBody>
          <a:bodyPr wrap="square">
            <a:spAutoFit/>
          </a:bodyPr>
          <a:lstStyle/>
          <a:p>
            <a:r>
              <a:rPr lang="hr-HR" sz="1800" b="0" cap="none" spc="0" dirty="0">
                <a:ln w="0"/>
                <a:solidFill>
                  <a:srgbClr val="FF0000"/>
                </a:solidFill>
                <a:effectLst>
                  <a:outerShdw blurRad="38100" dist="19050" dir="2700000" algn="tl" rotWithShape="0">
                    <a:schemeClr val="dk1">
                      <a:alpha val="40000"/>
                    </a:schemeClr>
                  </a:outerShdw>
                </a:effectLst>
              </a:rPr>
              <a:t>2024</a:t>
            </a:r>
            <a:endParaRPr lang="hr-HR" dirty="0"/>
          </a:p>
        </p:txBody>
      </p:sp>
      <p:sp>
        <p:nvSpPr>
          <p:cNvPr id="2" name="TekstniOkvir 5">
            <a:extLst>
              <a:ext uri="{FF2B5EF4-FFF2-40B4-BE49-F238E27FC236}">
                <a16:creationId xmlns:a16="http://schemas.microsoft.com/office/drawing/2014/main" id="{6DFD6434-59A9-3017-AE33-A579920F73A3}"/>
              </a:ext>
            </a:extLst>
          </p:cNvPr>
          <p:cNvSpPr txBox="1"/>
          <p:nvPr/>
        </p:nvSpPr>
        <p:spPr>
          <a:xfrm>
            <a:off x="7731478" y="3191481"/>
            <a:ext cx="728079" cy="369332"/>
          </a:xfrm>
          <a:prstGeom prst="rect">
            <a:avLst/>
          </a:prstGeom>
          <a:noFill/>
        </p:spPr>
        <p:txBody>
          <a:bodyPr wrap="square">
            <a:spAutoFit/>
          </a:bodyPr>
          <a:lstStyle/>
          <a:p>
            <a:r>
              <a:rPr lang="hr-HR" sz="1800" b="0" cap="none" spc="0" dirty="0">
                <a:ln w="0"/>
                <a:solidFill>
                  <a:srgbClr val="FF0000"/>
                </a:solidFill>
                <a:effectLst>
                  <a:outerShdw blurRad="38100" dist="19050" dir="2700000" algn="tl" rotWithShape="0">
                    <a:schemeClr val="dk1">
                      <a:alpha val="40000"/>
                    </a:schemeClr>
                  </a:outerShdw>
                </a:effectLst>
              </a:rPr>
              <a:t>2023</a:t>
            </a:r>
            <a:endParaRPr lang="hr-HR" dirty="0"/>
          </a:p>
        </p:txBody>
      </p:sp>
      <p:sp>
        <p:nvSpPr>
          <p:cNvPr id="5" name="TekstniOkvir 5">
            <a:extLst>
              <a:ext uri="{FF2B5EF4-FFF2-40B4-BE49-F238E27FC236}">
                <a16:creationId xmlns:a16="http://schemas.microsoft.com/office/drawing/2014/main" id="{5FDA50DB-5179-3C61-D623-0E321255F8D6}"/>
              </a:ext>
            </a:extLst>
          </p:cNvPr>
          <p:cNvSpPr txBox="1"/>
          <p:nvPr/>
        </p:nvSpPr>
        <p:spPr>
          <a:xfrm>
            <a:off x="3540828" y="2552966"/>
            <a:ext cx="728079" cy="369332"/>
          </a:xfrm>
          <a:prstGeom prst="rect">
            <a:avLst/>
          </a:prstGeom>
          <a:noFill/>
        </p:spPr>
        <p:txBody>
          <a:bodyPr wrap="square">
            <a:spAutoFit/>
          </a:bodyPr>
          <a:lstStyle/>
          <a:p>
            <a:r>
              <a:rPr lang="hr-HR" sz="1800" b="0" cap="none" spc="0" dirty="0">
                <a:ln w="0"/>
                <a:solidFill>
                  <a:srgbClr val="FF0000"/>
                </a:solidFill>
                <a:effectLst>
                  <a:outerShdw blurRad="38100" dist="19050" dir="2700000" algn="tl" rotWithShape="0">
                    <a:schemeClr val="dk1">
                      <a:alpha val="40000"/>
                    </a:schemeClr>
                  </a:outerShdw>
                </a:effectLst>
              </a:rPr>
              <a:t>2023</a:t>
            </a:r>
            <a:endParaRPr lang="hr-HR" dirty="0"/>
          </a:p>
        </p:txBody>
      </p:sp>
    </p:spTree>
    <p:extLst>
      <p:ext uri="{BB962C8B-B14F-4D97-AF65-F5344CB8AC3E}">
        <p14:creationId xmlns:p14="http://schemas.microsoft.com/office/powerpoint/2010/main" val="2654569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94FC5-1D43-AB73-92BF-E4E7D602CF3E}"/>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0475674A-F092-4CE2-1E21-26CB12535D1D}"/>
              </a:ext>
            </a:extLst>
          </p:cNvPr>
          <p:cNvSpPr>
            <a:spLocks noGrp="1"/>
          </p:cNvSpPr>
          <p:nvPr>
            <p:ph type="body" sz="quarter" idx="19"/>
          </p:nvPr>
        </p:nvSpPr>
        <p:spPr>
          <a:xfrm>
            <a:off x="811567" y="656185"/>
            <a:ext cx="10551850" cy="871649"/>
          </a:xfrm>
        </p:spPr>
        <p:txBody>
          <a:bodyPr/>
          <a:lstStyle/>
          <a:p>
            <a:r>
              <a:rPr lang="hr-HR" dirty="0">
                <a:solidFill>
                  <a:schemeClr val="bg1"/>
                </a:solidFill>
              </a:rPr>
              <a:t>PRAVILNIK O LICENCIRANJU I FINACIJSKOJ ODRŽIVOSTI KLUBOVA – </a:t>
            </a:r>
            <a:r>
              <a:rPr lang="hr-HR" sz="2000" dirty="0">
                <a:solidFill>
                  <a:schemeClr val="bg1"/>
                </a:solidFill>
                <a:latin typeface="+mn-lt"/>
              </a:rPr>
              <a:t>studeni 2025. </a:t>
            </a:r>
            <a:r>
              <a:rPr lang="hr-HR" sz="1400" dirty="0">
                <a:solidFill>
                  <a:schemeClr val="bg1"/>
                </a:solidFill>
                <a:latin typeface="+mn-lt"/>
              </a:rPr>
              <a:t>(</a:t>
            </a:r>
            <a:r>
              <a:rPr lang="pl-PL" sz="1400" dirty="0">
                <a:solidFill>
                  <a:schemeClr val="bg1"/>
                </a:solidFill>
                <a:latin typeface="+mn-lt"/>
                <a:hlinkClick r:id="rId2">
                  <a:extLst>
                    <a:ext uri="{A12FA001-AC4F-418D-AE19-62706E023703}">
                      <ahyp:hlinkClr xmlns:ahyp="http://schemas.microsoft.com/office/drawing/2018/hyperlinkcolor" val="tx"/>
                    </a:ext>
                  </a:extLst>
                </a:hlinkClick>
              </a:rPr>
              <a:t>Glasnik br. 50 od 10.12.2025. </a:t>
            </a:r>
            <a:r>
              <a:rPr lang="hr-HR" sz="1400" dirty="0">
                <a:solidFill>
                  <a:schemeClr val="bg1"/>
                </a:solidFill>
                <a:latin typeface="+mn-lt"/>
              </a:rPr>
              <a:t>)</a:t>
            </a:r>
          </a:p>
        </p:txBody>
      </p:sp>
      <p:sp>
        <p:nvSpPr>
          <p:cNvPr id="10" name="TextBox 9">
            <a:extLst>
              <a:ext uri="{FF2B5EF4-FFF2-40B4-BE49-F238E27FC236}">
                <a16:creationId xmlns:a16="http://schemas.microsoft.com/office/drawing/2014/main" id="{25C19C4C-9559-B92A-42BA-26AC3CFA612F}"/>
              </a:ext>
            </a:extLst>
          </p:cNvPr>
          <p:cNvSpPr txBox="1"/>
          <p:nvPr/>
        </p:nvSpPr>
        <p:spPr>
          <a:xfrm>
            <a:off x="811567" y="2725277"/>
            <a:ext cx="10377996" cy="2215991"/>
          </a:xfrm>
          <a:prstGeom prst="rect">
            <a:avLst/>
          </a:prstGeom>
          <a:noFill/>
        </p:spPr>
        <p:txBody>
          <a:bodyPr wrap="square">
            <a:spAutoFit/>
          </a:bodyPr>
          <a:lstStyle/>
          <a:p>
            <a:r>
              <a:rPr lang="hr-HR" b="1" dirty="0">
                <a:solidFill>
                  <a:srgbClr val="FF0000"/>
                </a:solidFill>
              </a:rPr>
              <a:t>Po prvi put – Licence za Prvu HNLŽ</a:t>
            </a:r>
          </a:p>
          <a:p>
            <a:endParaRPr lang="hr-HR" dirty="0"/>
          </a:p>
          <a:p>
            <a:pPr marL="285750" indent="-285750">
              <a:buFont typeface="Arial" panose="020B0604020202020204" pitchFamily="34" charset="0"/>
              <a:buChar char="•"/>
            </a:pPr>
            <a:r>
              <a:rPr lang="hr-HR" sz="1400" b="1" dirty="0">
                <a:solidFill>
                  <a:schemeClr val="bg1"/>
                </a:solidFill>
              </a:rPr>
              <a:t>Prethodna verzija Pravilnika sadržavala je kriterije i rokove za Licencu za Prvu HNLŽ, a primjena istih provodit će se tijekom licencirane 2025./26. godine za natjecateljsku 2026./27. godinu.</a:t>
            </a:r>
          </a:p>
          <a:p>
            <a:endParaRPr lang="hr-HR" sz="1400" b="1" dirty="0">
              <a:solidFill>
                <a:schemeClr val="bg1"/>
              </a:solidFill>
            </a:endParaRPr>
          </a:p>
          <a:p>
            <a:endParaRPr lang="hr-HR" sz="1400" b="1" dirty="0">
              <a:solidFill>
                <a:schemeClr val="bg1"/>
              </a:solidFill>
            </a:endParaRPr>
          </a:p>
          <a:p>
            <a:pPr marL="285750" indent="-285750">
              <a:buFont typeface="Arial" panose="020B0604020202020204" pitchFamily="34" charset="0"/>
              <a:buChar char="•"/>
            </a:pPr>
            <a:r>
              <a:rPr lang="hr-HR" sz="1400" b="1" dirty="0">
                <a:solidFill>
                  <a:schemeClr val="bg1"/>
                </a:solidFill>
              </a:rPr>
              <a:t>Kriteriji za Prvu HNLŽ temelje se na Odluci o kriterijima za Prvu HNLŽ od natj. 2025./26. g (od 21.08.2024.) – članak 16. st. 7 i  članak 35 st. 3 Pravilnika </a:t>
            </a:r>
            <a:endParaRPr lang="hr-HR" sz="1800" dirty="0"/>
          </a:p>
          <a:p>
            <a:pPr marL="285750" indent="-285750">
              <a:buFont typeface="Arial" panose="020B0604020202020204" pitchFamily="34" charset="0"/>
              <a:buChar char="•"/>
            </a:pPr>
            <a:endParaRPr lang="hr-HR" dirty="0"/>
          </a:p>
        </p:txBody>
      </p:sp>
      <p:sp>
        <p:nvSpPr>
          <p:cNvPr id="6" name="Text Placeholder 8">
            <a:extLst>
              <a:ext uri="{FF2B5EF4-FFF2-40B4-BE49-F238E27FC236}">
                <a16:creationId xmlns:a16="http://schemas.microsoft.com/office/drawing/2014/main" id="{611E7D4C-33D5-FD4C-B625-895E83F960D6}"/>
              </a:ext>
            </a:extLst>
          </p:cNvPr>
          <p:cNvSpPr>
            <a:spLocks noGrp="1"/>
          </p:cNvSpPr>
          <p:nvPr>
            <p:ph type="body" sz="quarter" idx="14"/>
          </p:nvPr>
        </p:nvSpPr>
        <p:spPr>
          <a:xfrm>
            <a:off x="828807" y="1791181"/>
            <a:ext cx="10756037" cy="670748"/>
          </a:xfrm>
        </p:spPr>
        <p:txBody>
          <a:bodyPr/>
          <a:lstStyle/>
          <a:p>
            <a:r>
              <a:rPr lang="hr-HR" b="1">
                <a:solidFill>
                  <a:schemeClr val="bg1"/>
                </a:solidFill>
              </a:rPr>
              <a:t>Izmjene i dopune Pravilnika: </a:t>
            </a:r>
            <a:r>
              <a:rPr lang="hr-HR" b="1" i="1">
                <a:solidFill>
                  <a:srgbClr val="FFC000"/>
                </a:solidFill>
                <a:hlinkClick r:id="rId3">
                  <a:extLst>
                    <a:ext uri="{A12FA001-AC4F-418D-AE19-62706E023703}">
                      <ahyp:hlinkClr xmlns:ahyp="http://schemas.microsoft.com/office/drawing/2018/hyperlinkcolor" val="tx"/>
                    </a:ext>
                  </a:extLst>
                </a:hlinkClick>
              </a:rPr>
              <a:t>Pregled značajnih izmjena i </a:t>
            </a:r>
            <a:r>
              <a:rPr lang="hr-HR" b="1" i="1" err="1">
                <a:solidFill>
                  <a:srgbClr val="FFC000"/>
                </a:solidFill>
                <a:hlinkClick r:id="rId3">
                  <a:extLst>
                    <a:ext uri="{A12FA001-AC4F-418D-AE19-62706E023703}">
                      <ahyp:hlinkClr xmlns:ahyp="http://schemas.microsoft.com/office/drawing/2018/hyperlinkcolor" val="tx"/>
                    </a:ext>
                  </a:extLst>
                </a:hlinkClick>
              </a:rPr>
              <a:t>dopuna_Pravilnika</a:t>
            </a:r>
            <a:r>
              <a:rPr lang="hr-HR" b="1" i="1">
                <a:solidFill>
                  <a:srgbClr val="FFC000"/>
                </a:solidFill>
                <a:hlinkClick r:id="rId3">
                  <a:extLst>
                    <a:ext uri="{A12FA001-AC4F-418D-AE19-62706E023703}">
                      <ahyp:hlinkClr xmlns:ahyp="http://schemas.microsoft.com/office/drawing/2018/hyperlinkcolor" val="tx"/>
                    </a:ext>
                  </a:extLst>
                </a:hlinkClick>
              </a:rPr>
              <a:t> o licenciranju i financijskoj održivosti klubova </a:t>
            </a:r>
            <a:r>
              <a:rPr lang="hr-HR" b="1" i="1" err="1">
                <a:solidFill>
                  <a:srgbClr val="FFC000"/>
                </a:solidFill>
                <a:hlinkClick r:id="rId3">
                  <a:extLst>
                    <a:ext uri="{A12FA001-AC4F-418D-AE19-62706E023703}">
                      <ahyp:hlinkClr xmlns:ahyp="http://schemas.microsoft.com/office/drawing/2018/hyperlinkcolor" val="tx"/>
                    </a:ext>
                  </a:extLst>
                </a:hlinkClick>
              </a:rPr>
              <a:t>HNS_studeni</a:t>
            </a:r>
            <a:r>
              <a:rPr lang="hr-HR" b="1" i="1">
                <a:solidFill>
                  <a:srgbClr val="FFC000"/>
                </a:solidFill>
                <a:hlinkClick r:id="rId3">
                  <a:extLst>
                    <a:ext uri="{A12FA001-AC4F-418D-AE19-62706E023703}">
                      <ahyp:hlinkClr xmlns:ahyp="http://schemas.microsoft.com/office/drawing/2018/hyperlinkcolor" val="tx"/>
                    </a:ext>
                  </a:extLst>
                </a:hlinkClick>
              </a:rPr>
              <a:t> 2025</a:t>
            </a:r>
            <a:endParaRPr lang="hr-HR" i="1">
              <a:solidFill>
                <a:srgbClr val="FFC000"/>
              </a:solidFill>
            </a:endParaRPr>
          </a:p>
        </p:txBody>
      </p:sp>
    </p:spTree>
    <p:extLst>
      <p:ext uri="{BB962C8B-B14F-4D97-AF65-F5344CB8AC3E}">
        <p14:creationId xmlns:p14="http://schemas.microsoft.com/office/powerpoint/2010/main" val="1184171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0B306-E02A-B150-0A14-11FE22BADE63}"/>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BA426779-0B43-81DC-E376-FC529BC1AA87}"/>
              </a:ext>
            </a:extLst>
          </p:cNvPr>
          <p:cNvSpPr txBox="1"/>
          <p:nvPr/>
        </p:nvSpPr>
        <p:spPr>
          <a:xfrm>
            <a:off x="811567" y="2627635"/>
            <a:ext cx="10187112" cy="1815882"/>
          </a:xfrm>
          <a:prstGeom prst="rect">
            <a:avLst/>
          </a:prstGeom>
          <a:noFill/>
        </p:spPr>
        <p:txBody>
          <a:bodyPr wrap="square">
            <a:spAutoFit/>
          </a:bodyPr>
          <a:lstStyle/>
          <a:p>
            <a:pPr algn="just"/>
            <a:r>
              <a:rPr lang="hr-HR" sz="1400" b="1">
                <a:solidFill>
                  <a:schemeClr val="bg1"/>
                </a:solidFill>
              </a:rPr>
              <a:t>Članak 4. Stavak 3:</a:t>
            </a:r>
          </a:p>
          <a:p>
            <a:pPr algn="just"/>
            <a:endParaRPr lang="hr-HR" sz="1400" b="1" i="1">
              <a:solidFill>
                <a:schemeClr val="bg1"/>
              </a:solidFill>
            </a:endParaRPr>
          </a:p>
          <a:p>
            <a:pPr algn="just"/>
            <a:r>
              <a:rPr lang="hr-HR" sz="1400" b="1" i="1">
                <a:solidFill>
                  <a:schemeClr val="bg1"/>
                </a:solidFill>
              </a:rPr>
              <a:t>Kriteriji označeni stupnjem "B" su obvezni. Međutim, ukoliko tražitelj licence ne ispunjava neki od kriterija stupnja „B“ Tijela za licenciranje izdat će mu licencu, ali će mu izreći kaznu ukora ili novčanu kaznu, temeljem odredbi ovog Pravilnika i Disciplinskog pravilnika HNS-a. Kažnjeni klub ima pravo na žalbu, a koji je postupak definiran odredbama ovog Pravilnika. U slučaju da primatelj licence zbog sportskog rezultata ne sudjeluje u natjecanju za koje mu je izdana licenca i određena mu je kazna zbog neispunjavanja kriterija stupnja „B“ za tu licencu, ukinut će se odluka o kazni </a:t>
            </a:r>
            <a:r>
              <a:rPr lang="hr-HR" sz="1400" b="1" i="1">
                <a:solidFill>
                  <a:srgbClr val="FF0000"/>
                </a:solidFill>
              </a:rPr>
              <a:t>te će mu se izreći kazna sukladno stupnju natjecanja u kojem će se natjecati.</a:t>
            </a:r>
            <a:endParaRPr lang="hr-HR" sz="1400" b="1">
              <a:solidFill>
                <a:srgbClr val="FF0000"/>
              </a:solidFill>
            </a:endParaRPr>
          </a:p>
        </p:txBody>
      </p:sp>
      <p:sp>
        <p:nvSpPr>
          <p:cNvPr id="4" name="Text Placeholder 8">
            <a:extLst>
              <a:ext uri="{FF2B5EF4-FFF2-40B4-BE49-F238E27FC236}">
                <a16:creationId xmlns:a16="http://schemas.microsoft.com/office/drawing/2014/main" id="{99ADC898-D69E-EBBE-DBC7-5F48E6053710}"/>
              </a:ext>
            </a:extLst>
          </p:cNvPr>
          <p:cNvSpPr txBox="1">
            <a:spLocks/>
          </p:cNvSpPr>
          <p:nvPr/>
        </p:nvSpPr>
        <p:spPr>
          <a:xfrm>
            <a:off x="811567" y="1743736"/>
            <a:ext cx="10756037" cy="670748"/>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spc="100" baseline="0">
                <a:solidFill>
                  <a:schemeClr val="tx1"/>
                </a:solidFill>
                <a:latin typeface="AvenirNext LT Pro Regular" panose="020B0504020202020204" pitchFamily="34"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a:solidFill>
                  <a:schemeClr val="bg1"/>
                </a:solidFill>
              </a:rPr>
              <a:t>Izmjene i dopune Pravilnika: </a:t>
            </a:r>
            <a:r>
              <a:rPr lang="hr-HR" i="1">
                <a:solidFill>
                  <a:schemeClr val="accent1">
                    <a:lumMod val="75000"/>
                    <a:lumOff val="25000"/>
                  </a:schemeClr>
                </a:solidFill>
                <a:hlinkClick r:id="rId2"/>
              </a:rPr>
              <a:t>Pregled značajnih izmjena i </a:t>
            </a:r>
            <a:r>
              <a:rPr lang="hr-HR" i="1" err="1">
                <a:solidFill>
                  <a:schemeClr val="accent1">
                    <a:lumMod val="75000"/>
                    <a:lumOff val="25000"/>
                  </a:schemeClr>
                </a:solidFill>
                <a:hlinkClick r:id="rId2"/>
              </a:rPr>
              <a:t>dopuna_Pravilnika</a:t>
            </a:r>
            <a:r>
              <a:rPr lang="hr-HR" i="1">
                <a:solidFill>
                  <a:schemeClr val="accent1">
                    <a:lumMod val="75000"/>
                    <a:lumOff val="25000"/>
                  </a:schemeClr>
                </a:solidFill>
                <a:hlinkClick r:id="rId2"/>
              </a:rPr>
              <a:t> o licenciranju i financijskoj održivosti klubova </a:t>
            </a:r>
            <a:r>
              <a:rPr lang="hr-HR" i="1" err="1">
                <a:solidFill>
                  <a:schemeClr val="accent1">
                    <a:lumMod val="75000"/>
                    <a:lumOff val="25000"/>
                  </a:schemeClr>
                </a:solidFill>
                <a:hlinkClick r:id="rId2"/>
              </a:rPr>
              <a:t>HNS_studeni</a:t>
            </a:r>
            <a:r>
              <a:rPr lang="hr-HR" i="1">
                <a:solidFill>
                  <a:schemeClr val="accent1">
                    <a:lumMod val="75000"/>
                    <a:lumOff val="25000"/>
                  </a:schemeClr>
                </a:solidFill>
                <a:hlinkClick r:id="rId2"/>
              </a:rPr>
              <a:t> 2025</a:t>
            </a:r>
            <a:endParaRPr lang="hr-HR" i="1">
              <a:solidFill>
                <a:schemeClr val="accent1">
                  <a:lumMod val="75000"/>
                  <a:lumOff val="25000"/>
                </a:schemeClr>
              </a:solidFill>
            </a:endParaRPr>
          </a:p>
        </p:txBody>
      </p:sp>
      <p:sp>
        <p:nvSpPr>
          <p:cNvPr id="7" name="Text Placeholder 12">
            <a:extLst>
              <a:ext uri="{FF2B5EF4-FFF2-40B4-BE49-F238E27FC236}">
                <a16:creationId xmlns:a16="http://schemas.microsoft.com/office/drawing/2014/main" id="{7BA54956-0C63-1B60-DFAF-3F2DFBA69E52}"/>
              </a:ext>
            </a:extLst>
          </p:cNvPr>
          <p:cNvSpPr txBox="1">
            <a:spLocks/>
          </p:cNvSpPr>
          <p:nvPr/>
        </p:nvSpPr>
        <p:spPr>
          <a:xfrm>
            <a:off x="811567" y="656185"/>
            <a:ext cx="10551850" cy="871649"/>
          </a:xfrm>
          <a:prstGeom prst="rect">
            <a:avLst/>
          </a:prstGeom>
        </p:spPr>
        <p:txBody>
          <a:bodyPr vert="horz" lIns="0" tIns="45720" rIns="0" bIns="45720" rtlCol="0" anchor="b" anchorCtr="0">
            <a:spAutoFit/>
          </a:bodyPr>
          <a:lstStyle>
            <a:lvl1pPr marL="0" indent="0" algn="l" defTabSz="914400" rtl="0" eaLnBrk="1" latinLnBrk="0" hangingPunct="1">
              <a:lnSpc>
                <a:spcPct val="80000"/>
              </a:lnSpc>
              <a:spcBef>
                <a:spcPts val="1000"/>
              </a:spcBef>
              <a:buFont typeface="Arial" panose="020B0604020202020204" pitchFamily="34" charset="0"/>
              <a:buNone/>
              <a:defRPr sz="3000" kern="120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a:solidFill>
                  <a:schemeClr val="bg1"/>
                </a:solidFill>
              </a:rPr>
              <a:t>PRAVILNIK O LICENCIRANJU I FINACIJSKOJ ODRŽIVOSTI KLUBOVA – </a:t>
            </a:r>
            <a:r>
              <a:rPr lang="hr-HR" sz="2000">
                <a:solidFill>
                  <a:schemeClr val="bg1"/>
                </a:solidFill>
                <a:latin typeface="+mn-lt"/>
              </a:rPr>
              <a:t>studeni 2025. </a:t>
            </a:r>
            <a:r>
              <a:rPr lang="hr-HR" sz="1400">
                <a:solidFill>
                  <a:schemeClr val="bg1"/>
                </a:solidFill>
                <a:latin typeface="+mn-lt"/>
              </a:rPr>
              <a:t>(</a:t>
            </a:r>
            <a:r>
              <a:rPr lang="pl-PL" sz="1400">
                <a:solidFill>
                  <a:schemeClr val="bg1"/>
                </a:solidFill>
                <a:latin typeface="+mn-lt"/>
                <a:hlinkClick r:id="rId3">
                  <a:extLst>
                    <a:ext uri="{A12FA001-AC4F-418D-AE19-62706E023703}">
                      <ahyp:hlinkClr xmlns:ahyp="http://schemas.microsoft.com/office/drawing/2018/hyperlinkcolor" val="tx"/>
                    </a:ext>
                  </a:extLst>
                </a:hlinkClick>
              </a:rPr>
              <a:t>Glasnik br. 50 od 10.12.2025. </a:t>
            </a:r>
            <a:r>
              <a:rPr lang="hr-HR" sz="1400">
                <a:solidFill>
                  <a:schemeClr val="bg1"/>
                </a:solidFill>
                <a:latin typeface="+mn-lt"/>
              </a:rPr>
              <a:t>)</a:t>
            </a:r>
          </a:p>
        </p:txBody>
      </p:sp>
    </p:spTree>
    <p:extLst>
      <p:ext uri="{BB962C8B-B14F-4D97-AF65-F5344CB8AC3E}">
        <p14:creationId xmlns:p14="http://schemas.microsoft.com/office/powerpoint/2010/main" val="1041388562"/>
      </p:ext>
    </p:extLst>
  </p:cSld>
  <p:clrMapOvr>
    <a:masterClrMapping/>
  </p:clrMapOvr>
</p:sld>
</file>

<file path=ppt/theme/theme1.xml><?xml version="1.0" encoding="utf-8"?>
<a:theme xmlns:a="http://schemas.openxmlformats.org/drawingml/2006/main" name="Office Theme">
  <a:themeElements>
    <a:clrScheme name="HNSfamily">
      <a:dk1>
        <a:sysClr val="windowText" lastClr="000000"/>
      </a:dk1>
      <a:lt1>
        <a:sysClr val="window" lastClr="FFFFFF"/>
      </a:lt1>
      <a:dk2>
        <a:srgbClr val="DA202C"/>
      </a:dk2>
      <a:lt2>
        <a:srgbClr val="FACAD5"/>
      </a:lt2>
      <a:accent1>
        <a:srgbClr val="012842"/>
      </a:accent1>
      <a:accent2>
        <a:srgbClr val="404888"/>
      </a:accent2>
      <a:accent3>
        <a:srgbClr val="44C8F5"/>
      </a:accent3>
      <a:accent4>
        <a:srgbClr val="B82932"/>
      </a:accent4>
      <a:accent5>
        <a:srgbClr val="414042"/>
      </a:accent5>
      <a:accent6>
        <a:srgbClr val="BED747"/>
      </a:accent6>
      <a:hlink>
        <a:srgbClr val="FFC20E"/>
      </a:hlink>
      <a:folHlink>
        <a:srgbClr val="D09C62"/>
      </a:folHlink>
    </a:clrScheme>
    <a:fontScheme name="HNSfamily">
      <a:majorFont>
        <a:latin typeface="Hustle"/>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NSfamily_prezentacija_template_v1.pptx" id="{BFEADC32-AF97-441D-90B4-E9BEAF486732}" vid="{556DC381-4EB8-4593-B200-9974F7172A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0DCE77DEFB53BE4D848A33327426242A" ma:contentTypeVersion="1" ma:contentTypeDescription="Create a new document." ma:contentTypeScope="" ma:versionID="eae32a6403d7b8bec4ee51ede060a582">
  <xsd:schema xmlns:xsd="http://www.w3.org/2001/XMLSchema" xmlns:xs="http://www.w3.org/2001/XMLSchema" xmlns:p="http://schemas.microsoft.com/office/2006/metadata/properties" xmlns:ns2="6e29df6f-bab3-4c82-b51f-5bff98b4e9d6" xmlns:ns3="c3a2c91a-8629-4a9b-9e3a-c1e322385a42" targetNamespace="http://schemas.microsoft.com/office/2006/metadata/properties" ma:root="true" ma:fieldsID="2cb2a855622bcdccc89339adeff8c250" ns2:_="" ns3:_="">
    <xsd:import namespace="6e29df6f-bab3-4c82-b51f-5bff98b4e9d6"/>
    <xsd:import namespace="c3a2c91a-8629-4a9b-9e3a-c1e322385a42"/>
    <xsd:element name="properties">
      <xsd:complexType>
        <xsd:sequence>
          <xsd:element name="documentManagement">
            <xsd:complexType>
              <xsd:all>
                <xsd:element ref="ns2:_dlc_DocId" minOccurs="0"/>
                <xsd:element ref="ns2:_dlc_DocIdUrl" minOccurs="0"/>
                <xsd:element ref="ns2:_dlc_DocIdPersistId" minOccurs="0"/>
                <xsd:element ref="ns3:AccessExpi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29df6f-bab3-4c82-b51f-5bff98b4e9d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3a2c91a-8629-4a9b-9e3a-c1e322385a42" elementFormDefault="qualified">
    <xsd:import namespace="http://schemas.microsoft.com/office/2006/documentManagement/types"/>
    <xsd:import namespace="http://schemas.microsoft.com/office/infopath/2007/PartnerControls"/>
    <xsd:element name="AccessExpiry" ma:index="11" nillable="true" ma:displayName="AccessExpiry" ma:format="DateOnly" ma:internalName="AccessExpiry">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26-27 Središnji postupa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6e29df6f-bab3-4c82-b51f-5bff98b4e9d6">MX7PHCCC33MT-1799807482-9467</_dlc_DocId>
    <_dlc_DocIdUrl xmlns="6e29df6f-bab3-4c82-b51f-5bff98b4e9d6">
      <Url>https://hnscff.sharepoint.com/licenciranje/_layouts/15/DocIdRedir.aspx?ID=MX7PHCCC33MT-1799807482-9467</Url>
      <Description>MX7PHCCC33MT-1799807482-9467</Description>
    </_dlc_DocIdUrl>
    <AccessExpiry xmlns="c3a2c91a-8629-4a9b-9e3a-c1e322385a42"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97ECAA-9979-4E51-8464-9068D4D86516}">
  <ds:schemaRefs>
    <ds:schemaRef ds:uri="http://schemas.microsoft.com/sharepoint/events"/>
  </ds:schemaRefs>
</ds:datastoreItem>
</file>

<file path=customXml/itemProps2.xml><?xml version="1.0" encoding="utf-8"?>
<ds:datastoreItem xmlns:ds="http://schemas.openxmlformats.org/officeDocument/2006/customXml" ds:itemID="{A55030E2-48CB-4FDB-A8AC-F0D5F1E9D1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29df6f-bab3-4c82-b51f-5bff98b4e9d6"/>
    <ds:schemaRef ds:uri="c3a2c91a-8629-4a9b-9e3a-c1e322385a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BE40F1C-5676-4864-8318-8BDC0375F7CE}">
  <ds:schemaRefs>
    <ds:schemaRef ds:uri="http://purl.org/dc/elements/1.1/"/>
    <ds:schemaRef ds:uri="http://schemas.microsoft.com/office/2006/documentManagement/types"/>
    <ds:schemaRef ds:uri="http://purl.org/dc/dcmitype/"/>
    <ds:schemaRef ds:uri="6e29df6f-bab3-4c82-b51f-5bff98b4e9d6"/>
    <ds:schemaRef ds:uri="c3a2c91a-8629-4a9b-9e3a-c1e322385a42"/>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 ds:uri="http://purl.org/dc/terms/"/>
  </ds:schemaRefs>
</ds:datastoreItem>
</file>

<file path=customXml/itemProps4.xml><?xml version="1.0" encoding="utf-8"?>
<ds:datastoreItem xmlns:ds="http://schemas.openxmlformats.org/officeDocument/2006/customXml" ds:itemID="{515B279E-8502-4EED-AD33-30B0D17EA1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HNSfamily_prezentacija_template_v1</Template>
  <TotalTime>34</TotalTime>
  <Words>1850</Words>
  <Application>Microsoft Office PowerPoint</Application>
  <PresentationFormat>Widescreen</PresentationFormat>
  <Paragraphs>218</Paragraphs>
  <Slides>22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Hustle</vt:lpstr>
      <vt:lpstr>AvenirNext LT Pro Regular</vt:lpstr>
      <vt:lpstr>Calibri</vt:lpstr>
      <vt:lpstr>Times New Roman</vt:lpstr>
      <vt:lpstr>SimSun</vt:lpstr>
      <vt:lpstr>Arial</vt:lpstr>
      <vt:lpstr>Arial Rounded MT Bold</vt:lpstr>
      <vt:lpstr>Office Theme</vt:lpstr>
      <vt:lpstr>LICENCIRANJE KLUBOVA za 2026./27.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Dokumenti – obrasci - objašnjenja</vt:lpstr>
      <vt:lpstr>Licenciranje za natj. 2026./27. 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Ivančica Sudac</dc:creator>
  <cp:lastModifiedBy>Amra Peternel</cp:lastModifiedBy>
  <cp:revision>3</cp:revision>
  <dcterms:created xsi:type="dcterms:W3CDTF">2024-01-12T09:10:02Z</dcterms:created>
  <dcterms:modified xsi:type="dcterms:W3CDTF">2026-02-26T15:28:15Z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0x0101000DCE77DEFB53BE4D848A33327426242A</vt:lpwstr>
  </property>
  <property fmtid="{D5CDD505-2E9C-101B-9397-08002B2CF9AE}" pid="3" name="_dlc_DocIdItemGuid">
    <vt:lpwstr>e3384d39-b7a3-48bc-9fac-8f2f45fee0a7</vt:lpwstr>
  </property>
  <property fmtid="{D5CDD505-2E9C-101B-9397-08002B2CF9AE}" pid="4" name="MediaServiceImageTags">
    <vt:lpwstr/>
  </property>
</Properties>
</file>